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CDAD-53B4-4DB5-9E0A-56D544F2243C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D7E1-1066-4276-9C31-F119BD3E680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6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CDAD-53B4-4DB5-9E0A-56D544F2243C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D7E1-1066-4276-9C31-F119BD3E680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7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CDAD-53B4-4DB5-9E0A-56D544F2243C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D7E1-1066-4276-9C31-F119BD3E680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CDAD-53B4-4DB5-9E0A-56D544F2243C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D7E1-1066-4276-9C31-F119BD3E680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1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CDAD-53B4-4DB5-9E0A-56D544F2243C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D7E1-1066-4276-9C31-F119BD3E680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7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CDAD-53B4-4DB5-9E0A-56D544F2243C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D7E1-1066-4276-9C31-F119BD3E680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3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CDAD-53B4-4DB5-9E0A-56D544F2243C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D7E1-1066-4276-9C31-F119BD3E680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6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CDAD-53B4-4DB5-9E0A-56D544F2243C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D7E1-1066-4276-9C31-F119BD3E680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7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CDAD-53B4-4DB5-9E0A-56D544F2243C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D7E1-1066-4276-9C31-F119BD3E680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3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CDAD-53B4-4DB5-9E0A-56D544F2243C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D7E1-1066-4276-9C31-F119BD3E680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3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CDAD-53B4-4DB5-9E0A-56D544F2243C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D7E1-1066-4276-9C31-F119BD3E680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4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8CDAD-53B4-4DB5-9E0A-56D544F2243C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ED7E1-1066-4276-9C31-F119BD3E680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7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89" y="0"/>
            <a:ext cx="4307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89" y="0"/>
            <a:ext cx="4307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8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89" y="0"/>
            <a:ext cx="4307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89" y="0"/>
            <a:ext cx="4307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4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89" y="0"/>
            <a:ext cx="4307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89" y="0"/>
            <a:ext cx="4307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1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89" y="0"/>
            <a:ext cx="4307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3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89" y="0"/>
            <a:ext cx="4307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1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89" y="0"/>
            <a:ext cx="4307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89" y="0"/>
            <a:ext cx="4307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3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89" y="0"/>
            <a:ext cx="4307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2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89" y="0"/>
            <a:ext cx="4307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89" y="0"/>
            <a:ext cx="4307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89" y="0"/>
            <a:ext cx="4307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89" y="0"/>
            <a:ext cx="4307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4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89" y="0"/>
            <a:ext cx="4307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7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89" y="0"/>
            <a:ext cx="4307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0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89" y="0"/>
            <a:ext cx="4307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1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89" y="0"/>
            <a:ext cx="4307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2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0</Words>
  <Application>Microsoft Office PowerPoint</Application>
  <PresentationFormat>Presentación en pantalla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</dc:creator>
  <cp:lastModifiedBy>jorge.giner@uam.es</cp:lastModifiedBy>
  <cp:revision>8</cp:revision>
  <dcterms:created xsi:type="dcterms:W3CDTF">2017-02-22T09:31:15Z</dcterms:created>
  <dcterms:modified xsi:type="dcterms:W3CDTF">2019-01-17T08:51:15Z</dcterms:modified>
</cp:coreProperties>
</file>