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4" r:id="rId18"/>
    <p:sldId id="271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59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25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46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32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80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6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1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17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90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82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755E-ABA1-4250-8249-7D3DED74DB35}" type="datetimeFigureOut">
              <a:rPr lang="de-DE" smtClean="0"/>
              <a:t>16.06.2017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9C90-E1B0-477C-BF02-1A9F072946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28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egel.de/politik/deutschland/fluechtlinge-deutsche-wenden-sich-laut-umfrage-gegen-angela-merkel-a-1072192.html" TargetMode="External"/><Relationship Id="rId2" Type="http://schemas.openxmlformats.org/officeDocument/2006/relationships/hyperlink" Target="http://www.zeit.de/politik/ausland/2016-03/fluechtlingskrise-deutschland-bilanz-fluechtlingspolitik-zaesu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w.com/de/ein-jahr-fl%C3%BCchtlingskrise-so-schaut-die-welt-auf-deutschland/a-194908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Politik in Deutschland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92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14"/>
          <a:stretch/>
        </p:blipFill>
        <p:spPr>
          <a:xfrm rot="5400000">
            <a:off x="2195738" y="-1611558"/>
            <a:ext cx="4896542" cy="8640962"/>
          </a:xfrm>
        </p:spPr>
      </p:pic>
      <p:sp>
        <p:nvSpPr>
          <p:cNvPr id="5" name="Textfeld 4"/>
          <p:cNvSpPr txBox="1"/>
          <p:nvPr/>
        </p:nvSpPr>
        <p:spPr>
          <a:xfrm>
            <a:off x="6804248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https://www.deutsch-portal.com/media/de/Regierungssystem.pdf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51520" y="58052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chemeClr val="accent1"/>
                </a:solidFill>
              </a:rPr>
              <a:t> Beschreibt die Grafik mit Hilfe der Redemittel.</a:t>
            </a:r>
            <a:endParaRPr lang="de-DE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6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8" y="404664"/>
            <a:ext cx="7201524" cy="5481803"/>
          </a:xfrm>
        </p:spPr>
      </p:pic>
    </p:spTree>
    <p:extLst>
      <p:ext uri="{BB962C8B-B14F-4D97-AF65-F5344CB8AC3E}">
        <p14:creationId xmlns:p14="http://schemas.microsoft.com/office/powerpoint/2010/main" val="152426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760640"/>
          </a:xfrm>
        </p:spPr>
      </p:pic>
    </p:spTree>
    <p:extLst>
      <p:ext uri="{BB962C8B-B14F-4D97-AF65-F5344CB8AC3E}">
        <p14:creationId xmlns:p14="http://schemas.microsoft.com/office/powerpoint/2010/main" val="312936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Gruppenarbeit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smtClean="0"/>
              <a:t>Gruppe: Sammelt Informationen über die </a:t>
            </a:r>
            <a:r>
              <a:rPr lang="de-DE" smtClean="0">
                <a:solidFill>
                  <a:schemeClr val="accent1"/>
                </a:solidFill>
              </a:rPr>
              <a:t>AfD</a:t>
            </a:r>
            <a:r>
              <a:rPr lang="de-DE" smtClean="0"/>
              <a:t> (Alternative für Deutschland). </a:t>
            </a:r>
          </a:p>
          <a:p>
            <a:pPr>
              <a:buFontTx/>
              <a:buChar char="-"/>
            </a:pPr>
            <a:r>
              <a:rPr lang="de-DE" smtClean="0"/>
              <a:t>Wer sind die wichtigsten Akteure?</a:t>
            </a:r>
          </a:p>
          <a:p>
            <a:pPr>
              <a:buFontTx/>
              <a:buChar char="-"/>
            </a:pPr>
            <a:r>
              <a:rPr lang="de-DE" smtClean="0"/>
              <a:t>In welchen Landesparlamenten sind sie vertreten?</a:t>
            </a:r>
          </a:p>
          <a:p>
            <a:pPr>
              <a:buFontTx/>
              <a:buChar char="-"/>
            </a:pPr>
            <a:r>
              <a:rPr lang="de-DE" smtClean="0"/>
              <a:t>Welche politischen Ziele verfolgen sie?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7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Gruppenarbeit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mtClean="0"/>
              <a:t>2. Gruppe: Sammelt Informationen über </a:t>
            </a:r>
            <a:r>
              <a:rPr lang="de-DE" smtClean="0">
                <a:solidFill>
                  <a:schemeClr val="accent1"/>
                </a:solidFill>
              </a:rPr>
              <a:t>PEGIDA</a:t>
            </a:r>
            <a:r>
              <a:rPr lang="de-DE" smtClean="0"/>
              <a:t>.</a:t>
            </a:r>
          </a:p>
          <a:p>
            <a:pPr>
              <a:buFontTx/>
              <a:buChar char="-"/>
            </a:pPr>
            <a:r>
              <a:rPr lang="de-DE" smtClean="0"/>
              <a:t>Wofür steht die PEGIDA? </a:t>
            </a:r>
          </a:p>
          <a:p>
            <a:pPr>
              <a:buFontTx/>
              <a:buChar char="-"/>
            </a:pPr>
            <a:r>
              <a:rPr lang="de-DE" smtClean="0"/>
              <a:t>Wie hat sie sich entwickelt?</a:t>
            </a:r>
          </a:p>
          <a:p>
            <a:pPr>
              <a:buFontTx/>
              <a:buChar char="-"/>
            </a:pPr>
            <a:r>
              <a:rPr lang="de-DE" smtClean="0"/>
              <a:t>Welche politischen Ziele verfolgen sie?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357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mtClean="0"/>
              <a:t>2. Gruppe: Sammelt Informationen über </a:t>
            </a:r>
            <a:r>
              <a:rPr lang="de-DE" smtClean="0">
                <a:solidFill>
                  <a:schemeClr val="accent1"/>
                </a:solidFill>
              </a:rPr>
              <a:t>NoPEGIDA</a:t>
            </a:r>
            <a:r>
              <a:rPr lang="de-DE" smtClean="0"/>
              <a:t>.</a:t>
            </a:r>
          </a:p>
          <a:p>
            <a:pPr>
              <a:buFontTx/>
              <a:buChar char="-"/>
            </a:pPr>
            <a:r>
              <a:rPr lang="de-DE" smtClean="0"/>
              <a:t>Wofür steht die NoPEGIDA? </a:t>
            </a:r>
          </a:p>
          <a:p>
            <a:pPr>
              <a:buFontTx/>
              <a:buChar char="-"/>
            </a:pPr>
            <a:r>
              <a:rPr lang="de-DE" smtClean="0"/>
              <a:t>Wie hat sie sich entwickelt?</a:t>
            </a:r>
          </a:p>
          <a:p>
            <a:pPr>
              <a:buFontTx/>
              <a:buChar char="-"/>
            </a:pPr>
            <a:r>
              <a:rPr lang="de-DE" smtClean="0"/>
              <a:t>Welche Ziele verfolgen sie?</a:t>
            </a:r>
          </a:p>
          <a:p>
            <a:pPr marL="0" indent="0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0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mtClean="0"/>
              <a:t>Rassismus in Ostdeutschland: Artikel SPIEGEL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08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smtClean="0"/>
              <a:t>https://www.youtube.com/watch?v=i4N8m500Rlw</a:t>
            </a:r>
            <a:endParaRPr lang="de-DE" sz="32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Was sind Schleuser?</a:t>
            </a:r>
          </a:p>
          <a:p>
            <a:r>
              <a:rPr lang="de-DE" smtClean="0"/>
              <a:t>Als Flüchtling wird anerkannt, wer…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89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Flüchtlingskrise in Deutschland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mtClean="0"/>
              <a:t>Gruppe 1: Das Jahr 2015. Fakten</a:t>
            </a:r>
          </a:p>
          <a:p>
            <a:pPr marL="0" indent="0">
              <a:buNone/>
            </a:pPr>
            <a:r>
              <a:rPr lang="de-DE" sz="2600" smtClean="0"/>
              <a:t>(</a:t>
            </a:r>
            <a:r>
              <a:rPr lang="de-DE" sz="2600" smtClean="0">
                <a:hlinkClick r:id="rId2"/>
              </a:rPr>
              <a:t>http://www.zeit.de/politik/ausland/2016-03/fluechtlingskrise-deutschland-bilanz-fluechtlingspolitik-zaesur</a:t>
            </a:r>
            <a:r>
              <a:rPr lang="de-DE" sz="2600" smtClean="0"/>
              <a:t>)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smtClean="0"/>
              <a:t>Gruppe 2: Reaktionen der Deutschen </a:t>
            </a:r>
            <a:r>
              <a:rPr lang="de-DE" sz="2400" smtClean="0"/>
              <a:t>(Januar 2016)</a:t>
            </a:r>
          </a:p>
          <a:p>
            <a:pPr marL="0" indent="0">
              <a:buNone/>
            </a:pPr>
            <a:r>
              <a:rPr lang="de-DE" sz="2000" smtClean="0"/>
              <a:t>(</a:t>
            </a:r>
            <a:r>
              <a:rPr lang="de-DE" sz="2000" smtClean="0">
                <a:hlinkClick r:id="rId3"/>
              </a:rPr>
              <a:t>http://www.spiegel.de/politik/deutschland/fluechtlinge-deutsche-wenden-sich-laut-umfrage-gegen-angela-merkel-a-1072192.html</a:t>
            </a:r>
            <a:r>
              <a:rPr lang="de-DE" sz="2000" smtClean="0"/>
              <a:t>)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smtClean="0"/>
              <a:t>Gruppe 3: Reaktionen im Ausland</a:t>
            </a:r>
          </a:p>
          <a:p>
            <a:pPr marL="0" indent="0">
              <a:buNone/>
            </a:pPr>
            <a:r>
              <a:rPr lang="de-DE" sz="2000" smtClean="0"/>
              <a:t>(</a:t>
            </a:r>
            <a:r>
              <a:rPr lang="de-DE" sz="2000" smtClean="0">
                <a:hlinkClick r:id="rId4"/>
              </a:rPr>
              <a:t>http://www.dw.com/de/ein-jahr-fl%C3%BCchtlingskrise-so-schaut-die-welt-auf-deutschland/a-19490803</a:t>
            </a:r>
            <a:r>
              <a:rPr lang="de-DE" sz="2000" smtClean="0"/>
              <a:t>)</a:t>
            </a:r>
          </a:p>
          <a:p>
            <a:pPr marL="0" indent="0">
              <a:buNone/>
            </a:pP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97143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smtClean="0"/>
              <a:t>Welche Parteien kennt ihr?</a:t>
            </a:r>
          </a:p>
          <a:p>
            <a:pPr marL="0" indent="0">
              <a:buNone/>
            </a:pPr>
            <a:r>
              <a:rPr lang="de-DE" sz="1800"/>
              <a:t> </a:t>
            </a:r>
            <a:r>
              <a:rPr lang="de-DE" sz="1800" smtClean="0"/>
              <a:t>                                                                          </a:t>
            </a:r>
            <a:r>
              <a:rPr lang="de-DE" sz="1400" smtClean="0"/>
              <a:t> Wie heißen die Bundeskanzlerin</a:t>
            </a:r>
          </a:p>
          <a:p>
            <a:pPr marL="0" indent="0">
              <a:buNone/>
            </a:pPr>
            <a:r>
              <a:rPr lang="de-DE" sz="1400"/>
              <a:t> </a:t>
            </a:r>
            <a:r>
              <a:rPr lang="de-DE" sz="1400" smtClean="0"/>
              <a:t>                                                                       und der Bundespräsident? Von welchen Parteien kommen  sie? </a:t>
            </a:r>
          </a:p>
          <a:p>
            <a:pPr marL="0" indent="0">
              <a:buNone/>
            </a:pPr>
            <a:r>
              <a:rPr lang="de-DE" sz="1400" smtClean="0"/>
              <a:t>                                                                                                                                                                        </a:t>
            </a:r>
            <a:endParaRPr lang="de-DE" sz="140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endParaRPr lang="de-DE" sz="1400"/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r>
              <a:rPr lang="de-DE" sz="1400" smtClean="0"/>
              <a:t>Wann </a:t>
            </a:r>
            <a:r>
              <a:rPr lang="de-DE" sz="1400"/>
              <a:t>ist </a:t>
            </a:r>
            <a:r>
              <a:rPr lang="de-DE" sz="1400"/>
              <a:t>die </a:t>
            </a:r>
            <a:r>
              <a:rPr lang="de-DE" sz="1400" smtClean="0"/>
              <a:t>nächste Bundestagswahl?                           Welchen Eindruck hat man in Spanien von deutscher</a:t>
            </a:r>
          </a:p>
          <a:p>
            <a:pPr marL="0" indent="0">
              <a:buNone/>
            </a:pPr>
            <a:r>
              <a:rPr lang="de-DE" sz="1400"/>
              <a:t> </a:t>
            </a:r>
            <a:r>
              <a:rPr lang="de-DE" sz="1400" smtClean="0"/>
              <a:t>                                                                                                 Politik? Wirtschaft, Finanzen,  Sympathie/ Antipathie, </a:t>
            </a:r>
          </a:p>
          <a:p>
            <a:pPr marL="0" indent="0">
              <a:buNone/>
            </a:pPr>
            <a:r>
              <a:rPr lang="de-DE" sz="1400"/>
              <a:t> </a:t>
            </a:r>
            <a:r>
              <a:rPr lang="de-DE" sz="1400" smtClean="0"/>
              <a:t>                                                                                                 Position in der EU, Flüchtlingspolitik, Extremismus,….</a:t>
            </a:r>
            <a:endParaRPr lang="de-DE" sz="1400"/>
          </a:p>
        </p:txBody>
      </p:sp>
      <p:sp>
        <p:nvSpPr>
          <p:cNvPr id="4" name="Ellipse 3"/>
          <p:cNvSpPr/>
          <p:nvPr/>
        </p:nvSpPr>
        <p:spPr>
          <a:xfrm>
            <a:off x="2051720" y="2780928"/>
            <a:ext cx="511256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smtClean="0"/>
              <a:t>Politik in Deutschland</a:t>
            </a:r>
            <a:endParaRPr lang="de-DE" sz="320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4427984" y="2581446"/>
            <a:ext cx="17437" cy="251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 flipV="1">
            <a:off x="2195736" y="2060848"/>
            <a:ext cx="555800" cy="1041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flipV="1">
            <a:off x="2339752" y="4149080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V="1">
            <a:off x="4445421" y="436510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28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de-DE" smtClean="0">
                <a:solidFill>
                  <a:schemeClr val="accent1"/>
                </a:solidFill>
              </a:rPr>
              <a:t>Die politischen Parteien Deutschlands</a:t>
            </a:r>
            <a:endParaRPr lang="de-DE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smtClean="0"/>
              <a:t>Welche </a:t>
            </a:r>
            <a:r>
              <a:rPr lang="de-DE" sz="2800" smtClean="0"/>
              <a:t>Gesichter kennt ihr?</a:t>
            </a:r>
          </a:p>
          <a:p>
            <a:pPr marL="0" indent="0">
              <a:buNone/>
            </a:pPr>
            <a:endParaRPr lang="de-DE" sz="2800"/>
          </a:p>
          <a:p>
            <a:pPr marL="0" indent="0">
              <a:buNone/>
            </a:pPr>
            <a:endParaRPr lang="de-DE" sz="2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" y="1988839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58" y="195311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65" y="908720"/>
            <a:ext cx="1943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1914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53" y="2860376"/>
            <a:ext cx="2304256" cy="138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71" y="3882766"/>
            <a:ext cx="2194382" cy="12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02" y="4451402"/>
            <a:ext cx="3888432" cy="24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48275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6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96944" cy="6336704"/>
          </a:xfrm>
        </p:spPr>
      </p:pic>
    </p:spTree>
    <p:extLst>
      <p:ext uri="{BB962C8B-B14F-4D97-AF65-F5344CB8AC3E}">
        <p14:creationId xmlns:p14="http://schemas.microsoft.com/office/powerpoint/2010/main" val="59916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chemeClr val="accent1"/>
                </a:solidFill>
              </a:rPr>
              <a:t>Die Parteien (Auszug)</a:t>
            </a:r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331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„Es wird über eine </a:t>
            </a:r>
            <a:r>
              <a:rPr lang="de-DE" smtClean="0">
                <a:solidFill>
                  <a:schemeClr val="accent1"/>
                </a:solidFill>
              </a:rPr>
              <a:t>Ampelkoalition</a:t>
            </a:r>
            <a:r>
              <a:rPr lang="de-DE" smtClean="0"/>
              <a:t> diskutiert“ </a:t>
            </a:r>
            <a:r>
              <a:rPr lang="de-DE" smtClean="0">
                <a:sym typeface="Wingdings" panose="05000000000000000000" pitchFamily="2" charset="2"/>
              </a:rPr>
              <a:t>?</a:t>
            </a:r>
            <a:endParaRPr lang="de-DE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" y="1740827"/>
            <a:ext cx="7056732" cy="4244708"/>
          </a:xfrm>
        </p:spPr>
      </p:pic>
    </p:spTree>
    <p:extLst>
      <p:ext uri="{BB962C8B-B14F-4D97-AF65-F5344CB8AC3E}">
        <p14:creationId xmlns:p14="http://schemas.microsoft.com/office/powerpoint/2010/main" val="205910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smtClean="0"/>
              <a:t>Wahltrend Juni</a:t>
            </a:r>
            <a:endParaRPr lang="de-DE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96944" cy="5472608"/>
          </a:xfrm>
        </p:spPr>
      </p:pic>
      <p:sp>
        <p:nvSpPr>
          <p:cNvPr id="5" name="Textfeld 4"/>
          <p:cNvSpPr txBox="1"/>
          <p:nvPr/>
        </p:nvSpPr>
        <p:spPr>
          <a:xfrm>
            <a:off x="7092280" y="332656"/>
            <a:ext cx="193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smtClean="0"/>
              <a:t>http://www.dw.com/de/ard-deutschlandtrend-weiter-mit-angela-merkel/a-39170198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60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470171" cy="5577483"/>
          </a:xfrm>
        </p:spPr>
      </p:pic>
    </p:spTree>
    <p:extLst>
      <p:ext uri="{BB962C8B-B14F-4D97-AF65-F5344CB8AC3E}">
        <p14:creationId xmlns:p14="http://schemas.microsoft.com/office/powerpoint/2010/main" val="263159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7495"/>
            <a:ext cx="8229600" cy="4171373"/>
          </a:xfrm>
        </p:spPr>
      </p:pic>
    </p:spTree>
    <p:extLst>
      <p:ext uri="{BB962C8B-B14F-4D97-AF65-F5344CB8AC3E}">
        <p14:creationId xmlns:p14="http://schemas.microsoft.com/office/powerpoint/2010/main" val="388561533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Bildschirmpräsentation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Politik in Deutschland</vt:lpstr>
      <vt:lpstr>PowerPoint-Präsentation</vt:lpstr>
      <vt:lpstr>Die politischen Parteien Deutschlands</vt:lpstr>
      <vt:lpstr>PowerPoint-Präsentation</vt:lpstr>
      <vt:lpstr>Die Parteien (Auszug)</vt:lpstr>
      <vt:lpstr>„Es wird über eine Ampelkoalition diskutiert“ ?</vt:lpstr>
      <vt:lpstr>Wahltrend Juni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Gruppenarbeit</vt:lpstr>
      <vt:lpstr>Gruppenarbeit</vt:lpstr>
      <vt:lpstr>PowerPoint-Präsentation</vt:lpstr>
      <vt:lpstr>PowerPoint-Präsentation</vt:lpstr>
      <vt:lpstr>https://www.youtube.com/watch?v=i4N8m500Rlw</vt:lpstr>
      <vt:lpstr>Die Flüchtlingskrise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</dc:creator>
  <cp:lastModifiedBy>Julia</cp:lastModifiedBy>
  <cp:revision>6</cp:revision>
  <dcterms:created xsi:type="dcterms:W3CDTF">2017-06-16T11:48:54Z</dcterms:created>
  <dcterms:modified xsi:type="dcterms:W3CDTF">2017-06-16T13:12:27Z</dcterms:modified>
</cp:coreProperties>
</file>