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56" r:id="rId3"/>
    <p:sldId id="258" r:id="rId4"/>
    <p:sldId id="257" r:id="rId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5AD58CC1-F08F-4D53-9AE2-1F184DA42733}" type="datetimeFigureOut">
              <a:rPr lang="es-ES" smtClean="0"/>
              <a:t>10/06/2016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1F7D64B7-AA0A-4063-A686-63211B7CC76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58CC1-F08F-4D53-9AE2-1F184DA42733}" type="datetimeFigureOut">
              <a:rPr lang="es-ES" smtClean="0"/>
              <a:t>10/06/2016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64B7-AA0A-4063-A686-63211B7CC76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58CC1-F08F-4D53-9AE2-1F184DA42733}" type="datetimeFigureOut">
              <a:rPr lang="es-ES" smtClean="0"/>
              <a:t>10/06/2016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64B7-AA0A-4063-A686-63211B7CC76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58CC1-F08F-4D53-9AE2-1F184DA42733}" type="datetimeFigureOut">
              <a:rPr lang="es-ES" smtClean="0"/>
              <a:t>10/06/2016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64B7-AA0A-4063-A686-63211B7CC76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58CC1-F08F-4D53-9AE2-1F184DA42733}" type="datetimeFigureOut">
              <a:rPr lang="es-ES" smtClean="0"/>
              <a:t>10/06/2016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64B7-AA0A-4063-A686-63211B7CC76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58CC1-F08F-4D53-9AE2-1F184DA42733}" type="datetimeFigureOut">
              <a:rPr lang="es-ES" smtClean="0"/>
              <a:t>10/06/2016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64B7-AA0A-4063-A686-63211B7CC76D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58CC1-F08F-4D53-9AE2-1F184DA42733}" type="datetimeFigureOut">
              <a:rPr lang="es-ES" smtClean="0"/>
              <a:t>10/06/2016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64B7-AA0A-4063-A686-63211B7CC76D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58CC1-F08F-4D53-9AE2-1F184DA42733}" type="datetimeFigureOut">
              <a:rPr lang="es-ES" smtClean="0"/>
              <a:t>10/06/2016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64B7-AA0A-4063-A686-63211B7CC76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58CC1-F08F-4D53-9AE2-1F184DA42733}" type="datetimeFigureOut">
              <a:rPr lang="es-ES" smtClean="0"/>
              <a:t>10/06/2016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64B7-AA0A-4063-A686-63211B7CC76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5AD58CC1-F08F-4D53-9AE2-1F184DA42733}" type="datetimeFigureOut">
              <a:rPr lang="es-ES" smtClean="0"/>
              <a:t>10/06/2016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1F7D64B7-AA0A-4063-A686-63211B7CC76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5AD58CC1-F08F-4D53-9AE2-1F184DA42733}" type="datetimeFigureOut">
              <a:rPr lang="es-ES" smtClean="0"/>
              <a:t>10/06/2016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1F7D64B7-AA0A-4063-A686-63211B7CC76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AD58CC1-F08F-4D53-9AE2-1F184DA42733}" type="datetimeFigureOut">
              <a:rPr lang="es-ES" smtClean="0"/>
              <a:t>10/06/2016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F7D64B7-AA0A-4063-A686-63211B7CC76D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err="1" smtClean="0">
                <a:solidFill>
                  <a:srgbClr val="C00000"/>
                </a:solidFill>
              </a:rPr>
              <a:t>Schulsyteme</a:t>
            </a:r>
            <a:endParaRPr lang="es-ES" b="1" dirty="0">
              <a:solidFill>
                <a:srgbClr val="C00000"/>
              </a:solidFill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13"/>
          </p:nvPr>
        </p:nvSpPr>
        <p:spPr>
          <a:ln w="57150">
            <a:solidFill>
              <a:schemeClr val="accent2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s-ES" sz="2800" b="1" dirty="0" smtClean="0">
                <a:solidFill>
                  <a:srgbClr val="C00000"/>
                </a:solidFill>
              </a:rPr>
              <a:t>SPANIEN</a:t>
            </a:r>
          </a:p>
          <a:p>
            <a:pPr marL="0" indent="0" algn="ctr">
              <a:buNone/>
            </a:pPr>
            <a:r>
              <a:rPr lang="es-ES" dirty="0" smtClean="0"/>
              <a:t>	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4"/>
          </p:nvPr>
        </p:nvSpPr>
        <p:spPr>
          <a:ln w="57150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2800" b="1" dirty="0" smtClean="0">
                <a:solidFill>
                  <a:srgbClr val="C00000"/>
                </a:solidFill>
              </a:rPr>
              <a:t>DEUTSCHLAND</a:t>
            </a:r>
            <a:endParaRPr lang="es-ES" sz="2800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UAM\Desktop\mapa-de-las-provincias-de-espan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749383"/>
            <a:ext cx="2654225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AM\Desktop\aLEMAN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749384"/>
            <a:ext cx="2664296" cy="2609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362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095023" y="1196752"/>
            <a:ext cx="6965245" cy="823315"/>
          </a:xfrm>
        </p:spPr>
        <p:txBody>
          <a:bodyPr>
            <a:normAutofit fontScale="90000"/>
          </a:bodyPr>
          <a:lstStyle/>
          <a:p>
            <a:r>
              <a:rPr lang="de-DE" b="1" dirty="0">
                <a:solidFill>
                  <a:srgbClr val="C00000"/>
                </a:solidFill>
              </a:rPr>
              <a:t>Das </a:t>
            </a:r>
            <a:r>
              <a:rPr lang="de-DE" b="1" dirty="0" smtClean="0">
                <a:solidFill>
                  <a:srgbClr val="C00000"/>
                </a:solidFill>
              </a:rPr>
              <a:t>spani</a:t>
            </a:r>
            <a:r>
              <a:rPr lang="de-DE" b="1" dirty="0" smtClean="0">
                <a:solidFill>
                  <a:srgbClr val="C00000"/>
                </a:solidFill>
              </a:rPr>
              <a:t>sche </a:t>
            </a:r>
            <a:r>
              <a:rPr lang="de-DE" b="1" dirty="0">
                <a:solidFill>
                  <a:srgbClr val="C00000"/>
                </a:solidFill>
              </a:rPr>
              <a:t>Schulsystem</a:t>
            </a:r>
            <a:r>
              <a:rPr lang="es-ES" dirty="0"/>
              <a:t/>
            </a:r>
            <a:br>
              <a:rPr lang="es-ES" dirty="0"/>
            </a:br>
            <a:r>
              <a:rPr lang="de-DE" dirty="0"/>
              <a:t> 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971600" y="1412776"/>
            <a:ext cx="7200800" cy="4310293"/>
          </a:xfrm>
        </p:spPr>
        <p:txBody>
          <a:bodyPr/>
          <a:lstStyle/>
          <a:p>
            <a:pPr marL="0" indent="0">
              <a:buNone/>
            </a:pPr>
            <a:r>
              <a:rPr lang="de-DE" sz="1600" b="1" dirty="0" smtClean="0">
                <a:latin typeface="Arial Black" panose="020B0A04020102020204" pitchFamily="34" charset="0"/>
              </a:rPr>
              <a:t>Betrachten Sie die Darstellung des </a:t>
            </a:r>
            <a:r>
              <a:rPr lang="de-DE" sz="1600" b="1" dirty="0" smtClean="0">
                <a:latin typeface="Arial Black" panose="020B0A04020102020204" pitchFamily="34" charset="0"/>
              </a:rPr>
              <a:t>spanis</a:t>
            </a:r>
            <a:r>
              <a:rPr lang="de-DE" sz="1600" b="1" dirty="0" smtClean="0">
                <a:latin typeface="Arial Black" panose="020B0A04020102020204" pitchFamily="34" charset="0"/>
              </a:rPr>
              <a:t>chen Schulsystems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pic>
        <p:nvPicPr>
          <p:cNvPr id="2" name="Picture 2" descr="C:\Users\UAM\Desktop\logs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44824"/>
            <a:ext cx="7200800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590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095023" y="1196752"/>
            <a:ext cx="6965245" cy="823315"/>
          </a:xfrm>
        </p:spPr>
        <p:txBody>
          <a:bodyPr>
            <a:normAutofit fontScale="90000"/>
          </a:bodyPr>
          <a:lstStyle/>
          <a:p>
            <a:r>
              <a:rPr lang="de-DE" b="1" dirty="0">
                <a:solidFill>
                  <a:srgbClr val="C00000"/>
                </a:solidFill>
              </a:rPr>
              <a:t>Das deutsche Schulsystem</a:t>
            </a:r>
            <a:r>
              <a:rPr lang="es-ES" dirty="0"/>
              <a:t/>
            </a:r>
            <a:br>
              <a:rPr lang="es-ES" dirty="0"/>
            </a:br>
            <a:r>
              <a:rPr lang="de-DE" dirty="0"/>
              <a:t> 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971600" y="1412776"/>
            <a:ext cx="7200800" cy="4310293"/>
          </a:xfrm>
        </p:spPr>
        <p:txBody>
          <a:bodyPr/>
          <a:lstStyle/>
          <a:p>
            <a:pPr marL="0" indent="0">
              <a:buNone/>
            </a:pPr>
            <a:r>
              <a:rPr lang="de-DE" sz="1600" b="1" dirty="0" smtClean="0">
                <a:latin typeface="Arial Black" panose="020B0A04020102020204" pitchFamily="34" charset="0"/>
              </a:rPr>
              <a:t>Betrachten Sie </a:t>
            </a:r>
            <a:r>
              <a:rPr lang="de-DE" sz="1600" b="1" dirty="0" smtClean="0">
                <a:latin typeface="Arial Black" panose="020B0A04020102020204" pitchFamily="34" charset="0"/>
              </a:rPr>
              <a:t>jetzt die </a:t>
            </a:r>
            <a:r>
              <a:rPr lang="de-DE" sz="1600" b="1" dirty="0" smtClean="0">
                <a:latin typeface="Arial Black" panose="020B0A04020102020204" pitchFamily="34" charset="0"/>
              </a:rPr>
              <a:t>Darstellung des deutschen Schulsystems und besprechen Sie im </a:t>
            </a:r>
            <a:r>
              <a:rPr lang="de-DE" sz="1600" b="1" dirty="0" smtClean="0">
                <a:latin typeface="Arial Black" panose="020B0A04020102020204" pitchFamily="34" charset="0"/>
              </a:rPr>
              <a:t>Kurs: Welche </a:t>
            </a:r>
            <a:r>
              <a:rPr lang="de-DE" sz="1600" b="1" u="sng" dirty="0" smtClean="0">
                <a:latin typeface="Arial Black" panose="020B0A04020102020204" pitchFamily="34" charset="0"/>
              </a:rPr>
              <a:t>Unterschiede </a:t>
            </a:r>
            <a:r>
              <a:rPr lang="de-DE" sz="1600" b="1" dirty="0" smtClean="0">
                <a:latin typeface="Arial Black" panose="020B0A04020102020204" pitchFamily="34" charset="0"/>
              </a:rPr>
              <a:t> gibt es im Verqleich zu lhrem Land?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20888"/>
            <a:ext cx="7200800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7365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smtClean="0">
                <a:solidFill>
                  <a:srgbClr val="C00000"/>
                </a:solidFill>
              </a:rPr>
              <a:t>Das Schulsystem</a:t>
            </a:r>
            <a:br>
              <a:rPr lang="de-DE" b="1" dirty="0" smtClean="0">
                <a:solidFill>
                  <a:srgbClr val="C00000"/>
                </a:solidFill>
              </a:rPr>
            </a:br>
            <a:r>
              <a:rPr lang="de-DE" b="1" dirty="0" smtClean="0">
                <a:solidFill>
                  <a:srgbClr val="C00000"/>
                </a:solidFill>
              </a:rPr>
              <a:t>Spanien vs Deutschland</a:t>
            </a:r>
            <a:endParaRPr lang="es-E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119313"/>
            <a:ext cx="6552728" cy="382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22588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ncheta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18</TotalTime>
  <Words>42</Words>
  <Application>Microsoft Office PowerPoint</Application>
  <PresentationFormat>Presentación en pantalla (4:3)</PresentationFormat>
  <Paragraphs>9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Chincheta</vt:lpstr>
      <vt:lpstr>Schulsyteme</vt:lpstr>
      <vt:lpstr>Das spanische Schulsystem   </vt:lpstr>
      <vt:lpstr>Das deutsche Schulsystem   </vt:lpstr>
      <vt:lpstr>Das Schulsystem Spanien vs Deutschland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Das deutsche Schulsystem</dc:title>
  <dc:creator>UAM</dc:creator>
  <cp:lastModifiedBy>UAM</cp:lastModifiedBy>
  <cp:revision>3</cp:revision>
  <dcterms:created xsi:type="dcterms:W3CDTF">2016-06-09T14:09:27Z</dcterms:created>
  <dcterms:modified xsi:type="dcterms:W3CDTF">2016-06-10T08:07:44Z</dcterms:modified>
</cp:coreProperties>
</file>