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"/>
  </p:notes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29BA7-11BB-4E82-95E0-AAB7C9F6B850}" type="datetimeFigureOut">
              <a:rPr lang="de-DE" smtClean="0"/>
              <a:t>03.06.2016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C526E-7C6B-41EA-AAD9-1E263F6CC6C7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7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C526E-7C6B-41EA-AAD9-1E263F6CC6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34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3DE6937-8B65-4E20-8CE1-4DE6915D42F5}" type="datetimeFigureOut">
              <a:rPr lang="de-DE" smtClean="0">
                <a:solidFill>
                  <a:srgbClr val="465E9C"/>
                </a:solidFill>
              </a:rPr>
              <a:pPr/>
              <a:t>03.06.2016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52580F-CCA0-45C6-B5AB-BBF600719FFB}" type="slidenum">
              <a:rPr lang="de-DE" smtClean="0">
                <a:solidFill>
                  <a:srgbClr val="465E9C"/>
                </a:solidFill>
              </a:rPr>
              <a:pPr/>
              <a:t>‹Nº›</a:t>
            </a:fld>
            <a:endParaRPr lang="de-DE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>
              <a:solidFill>
                <a:srgbClr val="465E9C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832338" y="2610341"/>
            <a:ext cx="10550770" cy="3473936"/>
            <a:chOff x="1937" y="877"/>
            <a:chExt cx="8604" cy="351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" y="877"/>
              <a:ext cx="8604" cy="3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8890" y="3198"/>
              <a:ext cx="893" cy="2"/>
              <a:chOff x="8890" y="3198"/>
              <a:chExt cx="893" cy="2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8890" y="3198"/>
                <a:ext cx="893" cy="2"/>
              </a:xfrm>
              <a:custGeom>
                <a:avLst/>
                <a:gdLst>
                  <a:gd name="T0" fmla="+- 0 8890 8890"/>
                  <a:gd name="T1" fmla="*/ T0 w 893"/>
                  <a:gd name="T2" fmla="+- 0 9783 8890"/>
                  <a:gd name="T3" fmla="*/ T2 w 8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93">
                    <a:moveTo>
                      <a:pt x="0" y="0"/>
                    </a:moveTo>
                    <a:lnTo>
                      <a:pt x="893" y="0"/>
                    </a:lnTo>
                  </a:path>
                </a:pathLst>
              </a:custGeom>
              <a:noFill/>
              <a:ln w="9142">
                <a:solidFill>
                  <a:srgbClr val="5B5B5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2" name="11 Rectángulo"/>
          <p:cNvSpPr/>
          <p:nvPr/>
        </p:nvSpPr>
        <p:spPr>
          <a:xfrm>
            <a:off x="504092" y="878450"/>
            <a:ext cx="10879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tx2"/>
                </a:solidFill>
              </a:rPr>
              <a:t>Was </a:t>
            </a:r>
            <a:r>
              <a:rPr lang="de-DE" sz="3600" b="1" dirty="0" smtClean="0">
                <a:solidFill>
                  <a:schemeClr val="tx2"/>
                </a:solidFill>
              </a:rPr>
              <a:t>fällt  </a:t>
            </a:r>
            <a:r>
              <a:rPr lang="de-DE" sz="3600" b="1" dirty="0">
                <a:solidFill>
                  <a:schemeClr val="tx2"/>
                </a:solidFill>
              </a:rPr>
              <a:t>lhnen alles zum Thema  </a:t>
            </a:r>
            <a:r>
              <a:rPr lang="de-DE" sz="3600" b="1" dirty="0" smtClean="0">
                <a:solidFill>
                  <a:schemeClr val="tx2"/>
                </a:solidFill>
              </a:rPr>
              <a:t>„Kaufen</a:t>
            </a:r>
            <a:r>
              <a:rPr lang="de-DE" sz="3600" b="1" dirty="0">
                <a:solidFill>
                  <a:schemeClr val="tx2"/>
                </a:solidFill>
              </a:rPr>
              <a:t>" ein? </a:t>
            </a:r>
            <a:endParaRPr lang="de-DE" sz="36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3600" b="1" dirty="0" smtClean="0">
                <a:solidFill>
                  <a:schemeClr val="tx2"/>
                </a:solidFill>
              </a:rPr>
              <a:t>Machen </a:t>
            </a:r>
            <a:r>
              <a:rPr lang="de-DE" sz="3600" b="1" dirty="0">
                <a:solidFill>
                  <a:schemeClr val="tx2"/>
                </a:solidFill>
              </a:rPr>
              <a:t>Sie eine </a:t>
            </a:r>
            <a:r>
              <a:rPr lang="de-DE" sz="3600" b="1" dirty="0" smtClean="0">
                <a:solidFill>
                  <a:schemeClr val="tx2"/>
                </a:solidFill>
              </a:rPr>
              <a:t>Mindmap</a:t>
            </a:r>
            <a:endParaRPr lang="es-ES" sz="3600" b="1" dirty="0">
              <a:solidFill>
                <a:schemeClr val="tx2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536796" y="5196226"/>
            <a:ext cx="107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Geld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559169" y="5061465"/>
            <a:ext cx="151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Geschäfte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182708" y="4466492"/>
            <a:ext cx="117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abheben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27937" y="2731477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vergleichen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27938" y="5565558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Bäckerei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713785" y="2731477"/>
            <a:ext cx="105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Brot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8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2831" r="22831"/>
          <a:stretch>
            <a:fillRect/>
          </a:stretch>
        </p:blipFill>
        <p:spPr>
          <a:xfrm>
            <a:off x="0" y="693738"/>
            <a:ext cx="4479925" cy="5468937"/>
          </a:xfrm>
          <a:prstGeom prst="rect">
            <a:avLst/>
          </a:prstGeom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621678" y="93377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7983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Einkaufen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002" y="-5347"/>
            <a:ext cx="3075865" cy="20505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880" y="22868"/>
            <a:ext cx="1616188" cy="121214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942" y="1874291"/>
            <a:ext cx="4084290" cy="245057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5088" y="1053235"/>
            <a:ext cx="752204" cy="92484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90" y="51269"/>
            <a:ext cx="2884757" cy="216356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652" y="4324865"/>
            <a:ext cx="1862367" cy="8877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3858" y="2169618"/>
            <a:ext cx="784458" cy="77922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2293" y="2986996"/>
            <a:ext cx="1221271" cy="39487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3"/>
          <a:srcRect l="8837" t="4923" r="9214"/>
          <a:stretch/>
        </p:blipFill>
        <p:spPr>
          <a:xfrm>
            <a:off x="6873014" y="1267060"/>
            <a:ext cx="939800" cy="8723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6954" y="4037513"/>
            <a:ext cx="1506334" cy="42993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5696" y="3904750"/>
            <a:ext cx="822801" cy="82280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87860" y="3412202"/>
            <a:ext cx="1136650" cy="49254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3858" y="3422576"/>
            <a:ext cx="822045" cy="99440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56394" y="4373094"/>
            <a:ext cx="3317954" cy="238892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13916" y="1427312"/>
            <a:ext cx="1294286" cy="5436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91716" y="4037513"/>
            <a:ext cx="910288" cy="39635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21"/>
          <a:srcRect l="11333" t="23333" r="11333" b="32223"/>
          <a:stretch/>
        </p:blipFill>
        <p:spPr>
          <a:xfrm>
            <a:off x="3619463" y="1617491"/>
            <a:ext cx="1078394" cy="46482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90616" y="5863070"/>
            <a:ext cx="1925346" cy="962673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73967" y="4962986"/>
            <a:ext cx="4119930" cy="1799036"/>
          </a:xfrm>
          <a:prstGeom prst="rect">
            <a:avLst/>
          </a:prstGeom>
        </p:spPr>
      </p:pic>
      <p:pic>
        <p:nvPicPr>
          <p:cNvPr id="2048" name="Grafik 204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097" y="2308214"/>
            <a:ext cx="3587400" cy="1937196"/>
          </a:xfrm>
          <a:prstGeom prst="rect">
            <a:avLst/>
          </a:prstGeom>
        </p:spPr>
      </p:pic>
      <p:pic>
        <p:nvPicPr>
          <p:cNvPr id="2050" name="Grafik 204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27435" y="48398"/>
            <a:ext cx="2857500" cy="1190625"/>
          </a:xfrm>
          <a:prstGeom prst="rect">
            <a:avLst/>
          </a:prstGeom>
        </p:spPr>
      </p:pic>
      <p:pic>
        <p:nvPicPr>
          <p:cNvPr id="2051" name="Grafik 2050"/>
          <p:cNvPicPr>
            <a:picLocks noChangeAspect="1"/>
          </p:cNvPicPr>
          <p:nvPr/>
        </p:nvPicPr>
        <p:blipFill rotWithShape="1">
          <a:blip r:embed="rId26"/>
          <a:srcRect l="14889" t="38292" r="15333" b="44797"/>
          <a:stretch/>
        </p:blipFill>
        <p:spPr>
          <a:xfrm>
            <a:off x="1220403" y="6495543"/>
            <a:ext cx="1993900" cy="330200"/>
          </a:xfrm>
          <a:prstGeom prst="rect">
            <a:avLst/>
          </a:prstGeom>
        </p:spPr>
      </p:pic>
      <p:pic>
        <p:nvPicPr>
          <p:cNvPr id="2052" name="Grafik 205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656394" y="2108950"/>
            <a:ext cx="3366452" cy="22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1700672" y="1617784"/>
            <a:ext cx="2812714" cy="445477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DEUTSCHLAND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6928339" y="1582616"/>
            <a:ext cx="2464227" cy="527538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SPANIEN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07476" y="325516"/>
            <a:ext cx="97536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 err="1" smtClean="0"/>
              <a:t>Schauen</a:t>
            </a:r>
            <a:r>
              <a:rPr lang="es-ES" sz="3100" dirty="0" smtClean="0"/>
              <a:t> </a:t>
            </a:r>
            <a:r>
              <a:rPr lang="es-ES" sz="3100" dirty="0" err="1" smtClean="0"/>
              <a:t>Sie</a:t>
            </a:r>
            <a:r>
              <a:rPr lang="es-ES" sz="3100" dirty="0" smtClean="0"/>
              <a:t> mal die </a:t>
            </a:r>
            <a:r>
              <a:rPr lang="es-ES" sz="3100" dirty="0" err="1" smtClean="0"/>
              <a:t>deutschen</a:t>
            </a:r>
            <a:r>
              <a:rPr lang="es-ES" sz="3100" dirty="0" smtClean="0"/>
              <a:t> </a:t>
            </a:r>
            <a:r>
              <a:rPr lang="es-ES" sz="3100" dirty="0" err="1" smtClean="0"/>
              <a:t>und</a:t>
            </a:r>
            <a:r>
              <a:rPr lang="es-ES" sz="3100" dirty="0" smtClean="0"/>
              <a:t> </a:t>
            </a:r>
            <a:r>
              <a:rPr lang="es-ES" sz="3100" dirty="0" err="1" smtClean="0"/>
              <a:t>spanischen</a:t>
            </a:r>
            <a:r>
              <a:rPr lang="es-ES" sz="3100" dirty="0" smtClean="0"/>
              <a:t> </a:t>
            </a:r>
            <a:r>
              <a:rPr lang="es-ES" sz="3100" dirty="0" err="1" smtClean="0"/>
              <a:t>Prospekte</a:t>
            </a:r>
            <a:r>
              <a:rPr lang="es-ES" sz="3100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700" b="1" dirty="0" err="1" smtClean="0"/>
              <a:t>Vergleichen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Sie</a:t>
            </a:r>
            <a:r>
              <a:rPr lang="es-ES" sz="2700" b="1" dirty="0" smtClean="0"/>
              <a:t> die </a:t>
            </a:r>
            <a:r>
              <a:rPr lang="es-ES" sz="2700" b="1" dirty="0" err="1" smtClean="0"/>
              <a:t>Kaufhäuser</a:t>
            </a:r>
            <a:r>
              <a:rPr lang="es-ES" sz="2700" b="1" dirty="0" smtClean="0"/>
              <a:t>, die </a:t>
            </a:r>
            <a:r>
              <a:rPr lang="es-ES" sz="2700" b="1" dirty="0" err="1" smtClean="0"/>
              <a:t>Preise</a:t>
            </a:r>
            <a:r>
              <a:rPr lang="es-ES" sz="2700" b="1" dirty="0" smtClean="0"/>
              <a:t>, </a:t>
            </a:r>
            <a:r>
              <a:rPr lang="es-ES" sz="2700" b="1" dirty="0" err="1" smtClean="0"/>
              <a:t>usw</a:t>
            </a:r>
            <a:r>
              <a:rPr lang="es-ES" sz="2700" b="1" dirty="0" smtClean="0"/>
              <a:t>.</a:t>
            </a:r>
            <a:endParaRPr lang="es-ES" sz="2700" b="1" dirty="0"/>
          </a:p>
        </p:txBody>
      </p:sp>
      <p:pic>
        <p:nvPicPr>
          <p:cNvPr id="1026" name="Picture 2" descr="C:\Users\UAM\Desktop\Logos Einkaufen\Deutschland\Aldi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1" y="2195879"/>
            <a:ext cx="1496219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AM\Desktop\Logos Einkaufen\Deutschland\d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28" y="3970460"/>
            <a:ext cx="13716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AM\Desktop\Logos Einkaufen\Deutschland\Ede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79" y="2195879"/>
            <a:ext cx="1334965" cy="15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AM\Desktop\Logos Einkaufen\Deutschland\Lid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4900246"/>
            <a:ext cx="1587378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AM\Desktop\Logos Einkaufen\Deutschland\Rew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66" y="4829907"/>
            <a:ext cx="1604962" cy="17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AM\Desktop\Logos Einkaufen\Deutschland\Sp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65" y="3744058"/>
            <a:ext cx="174161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AM\Desktop\Logos Einkaufen\Spanien\AhorraMas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08" y="5320202"/>
            <a:ext cx="1552636" cy="12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AM\Desktop\Logos Einkaufen\Spanien\Alcamp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08" y="2743567"/>
            <a:ext cx="16764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AM\Desktop\Logos Einkaufen\Spanien\Carrefou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708" y="2258708"/>
            <a:ext cx="2610400" cy="8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AM\Desktop\Logos Einkaufen\Spanien\di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45" y="5169877"/>
            <a:ext cx="1210225" cy="12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AM\Desktop\Logos Einkaufen\Spanien\Mercadon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832" y="3329354"/>
            <a:ext cx="2370076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AM\Desktop\Logos Einkaufen\Spanien\Openco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39" y="4487282"/>
            <a:ext cx="1508247" cy="82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5920154" y="1617785"/>
            <a:ext cx="0" cy="49343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29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33</TotalTime>
  <Words>36</Words>
  <Application>Microsoft Office PowerPoint</Application>
  <PresentationFormat>Personalizado</PresentationFormat>
  <Paragraphs>14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Perspectiva</vt:lpstr>
      <vt:lpstr>Presentación de PowerPoint</vt:lpstr>
      <vt:lpstr>Presentación de PowerPoint</vt:lpstr>
      <vt:lpstr>Schauen Sie mal die deutschen und spanischen Prospekte  Vergleichen Sie die Kaufhäuser, die Preise, usw.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Victoria Malwitz</dc:creator>
  <cp:lastModifiedBy>UAM</cp:lastModifiedBy>
  <cp:revision>14</cp:revision>
  <dcterms:created xsi:type="dcterms:W3CDTF">2015-06-09T16:33:30Z</dcterms:created>
  <dcterms:modified xsi:type="dcterms:W3CDTF">2016-06-03T15:51:34Z</dcterms:modified>
</cp:coreProperties>
</file>