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>
        <p:scale>
          <a:sx n="81" d="100"/>
          <a:sy n="81" d="100"/>
        </p:scale>
        <p:origin x="-126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18D30-1DF2-49D8-99A8-43178F68F8A6}" type="datetimeFigureOut">
              <a:rPr lang="es-ES" smtClean="0"/>
              <a:t>07/06/2016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EDA3B-F7E0-4ED5-B05A-038B515414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69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E6937-8B65-4E20-8CE1-4DE6915D42F5}" type="datetimeFigureOut">
              <a:rPr lang="de-DE" smtClean="0"/>
              <a:t>07.06.2016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png"/><Relationship Id="rId7" Type="http://schemas.openxmlformats.org/officeDocument/2006/relationships/image" Target="../media/image10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60031" y="817584"/>
            <a:ext cx="9286993" cy="38015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271929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/>
                <a:gridCol w="221488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/>
                        <a:t>krank sein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787" y="817584"/>
            <a:ext cx="4148916" cy="2157436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225" y="817584"/>
            <a:ext cx="3236154" cy="2157436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901" y="817584"/>
            <a:ext cx="1885048" cy="2758608"/>
          </a:xfrm>
          <a:prstGeom prst="rect">
            <a:avLst/>
          </a:prstGeom>
        </p:spPr>
      </p:pic>
      <p:pic>
        <p:nvPicPr>
          <p:cNvPr id="13" name="Inhaltsplatzhalter 12"/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787" y="3672861"/>
            <a:ext cx="4143309" cy="2320253"/>
          </a:xfr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225" y="3461074"/>
            <a:ext cx="2532040" cy="253204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786" y="3672861"/>
            <a:ext cx="3093671" cy="232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24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</TotalTime>
  <Words>5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Partnerinterview</dc:title>
  <dc:creator>Victoria Malwitz</dc:creator>
  <cp:lastModifiedBy>Yolanda</cp:lastModifiedBy>
  <cp:revision>12</cp:revision>
  <cp:lastPrinted>2016-06-02T17:05:50Z</cp:lastPrinted>
  <dcterms:created xsi:type="dcterms:W3CDTF">2015-05-27T12:36:11Z</dcterms:created>
  <dcterms:modified xsi:type="dcterms:W3CDTF">2016-06-07T07:35:06Z</dcterms:modified>
</cp:coreProperties>
</file>