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0" d="100"/>
          <a:sy n="60" d="100"/>
        </p:scale>
        <p:origin x="-882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02.06.2016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2503" y="1075492"/>
            <a:ext cx="9286993" cy="380152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beschreiben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79391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Bei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dirty="0" smtClean="0"/>
                        <a:t>der</a:t>
                      </a:r>
                      <a:r>
                        <a:rPr lang="de-DE" sz="1600" b="1" baseline="0" dirty="0" smtClean="0"/>
                        <a:t> Bank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							</a:t>
            </a:r>
            <a:r>
              <a:rPr lang="es-ES" b="1" dirty="0" smtClean="0"/>
              <a:t>* </a:t>
            </a:r>
            <a:r>
              <a:rPr lang="es-ES" b="1" dirty="0" err="1" smtClean="0"/>
              <a:t>Wer</a:t>
            </a:r>
            <a:r>
              <a:rPr lang="es-ES" b="1" dirty="0" smtClean="0"/>
              <a:t>?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							* </a:t>
            </a:r>
            <a:r>
              <a:rPr lang="es-ES" b="1" dirty="0" err="1" smtClean="0"/>
              <a:t>Wo</a:t>
            </a:r>
            <a:r>
              <a:rPr lang="es-ES" b="1" dirty="0" smtClean="0"/>
              <a:t>?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							* </a:t>
            </a:r>
            <a:r>
              <a:rPr lang="es-ES" b="1" dirty="0" err="1" smtClean="0"/>
              <a:t>Was</a:t>
            </a:r>
            <a:r>
              <a:rPr lang="es-ES" b="1" dirty="0" smtClean="0"/>
              <a:t>?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		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						* </a:t>
            </a:r>
            <a:r>
              <a:rPr lang="es-ES" b="1" dirty="0" err="1" smtClean="0"/>
              <a:t>Wie</a:t>
            </a:r>
            <a:r>
              <a:rPr lang="es-ES" b="1" dirty="0" smtClean="0"/>
              <a:t>?</a:t>
            </a:r>
            <a:endParaRPr lang="es-ES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2" y="1781908"/>
            <a:ext cx="6377354" cy="38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75419" y="1814860"/>
            <a:ext cx="9814471" cy="475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3291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Bei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dirty="0" smtClean="0"/>
                        <a:t>der Bank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1876097" y="822829"/>
            <a:ext cx="8592206" cy="130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5700" b="1" dirty="0" smtClean="0"/>
          </a:p>
          <a:p>
            <a:endParaRPr lang="de-DE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14147" y="992829"/>
            <a:ext cx="9286993" cy="822031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Bei der Post/Bei der Bank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3074" name="Picture 2" descr="C:\Users\UAM\Desktop\descarg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214" y="37606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5218386" y="1814860"/>
            <a:ext cx="5249917" cy="4013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s-ES" dirty="0"/>
          </a:p>
        </p:txBody>
      </p:sp>
      <p:pic>
        <p:nvPicPr>
          <p:cNvPr id="3075" name="Picture 3" descr="C:\Users\UAM\Desktop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9" y="1814860"/>
            <a:ext cx="2857500" cy="1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659819" y="2075659"/>
            <a:ext cx="5202621" cy="34470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Telefongespräch</a:t>
            </a: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/>
          </a:p>
          <a:p>
            <a:r>
              <a:rPr lang="es-ES" sz="2000" b="1" u="sng" dirty="0" err="1" smtClean="0"/>
              <a:t>Situation</a:t>
            </a:r>
            <a:r>
              <a:rPr lang="es-ES" sz="2000" b="1" u="sng" dirty="0" smtClean="0"/>
              <a:t>: </a:t>
            </a:r>
            <a:r>
              <a:rPr lang="es-ES" sz="2000" dirty="0" err="1" smtClean="0"/>
              <a:t>Herr</a:t>
            </a:r>
            <a:r>
              <a:rPr lang="es-ES" sz="2000" dirty="0" smtClean="0"/>
              <a:t> </a:t>
            </a:r>
            <a:r>
              <a:rPr lang="es-ES" sz="2000" dirty="0" err="1" smtClean="0"/>
              <a:t>und</a:t>
            </a:r>
            <a:r>
              <a:rPr lang="es-ES" sz="2000" dirty="0" smtClean="0"/>
              <a:t> </a:t>
            </a:r>
            <a:r>
              <a:rPr lang="es-ES" sz="2000" dirty="0" err="1" smtClean="0"/>
              <a:t>Frau</a:t>
            </a:r>
            <a:r>
              <a:rPr lang="es-ES" sz="2000" dirty="0" smtClean="0"/>
              <a:t> </a:t>
            </a:r>
            <a:r>
              <a:rPr lang="es-ES" sz="2000" dirty="0" err="1" smtClean="0"/>
              <a:t>Weidner</a:t>
            </a:r>
            <a:r>
              <a:rPr lang="es-ES" sz="2000" dirty="0" smtClean="0"/>
              <a:t> </a:t>
            </a:r>
            <a:r>
              <a:rPr lang="es-ES" sz="2000" dirty="0" err="1" smtClean="0"/>
              <a:t>wollen</a:t>
            </a:r>
            <a:r>
              <a:rPr lang="es-ES" sz="2000" dirty="0" smtClean="0"/>
              <a:t> </a:t>
            </a:r>
            <a:r>
              <a:rPr lang="es-ES" sz="2000" dirty="0" err="1" smtClean="0"/>
              <a:t>ein</a:t>
            </a:r>
            <a:r>
              <a:rPr lang="es-ES" sz="2000" dirty="0" smtClean="0"/>
              <a:t> </a:t>
            </a:r>
            <a:r>
              <a:rPr lang="es-ES" sz="2000" dirty="0" err="1" smtClean="0"/>
              <a:t>Konto</a:t>
            </a:r>
            <a:r>
              <a:rPr lang="es-ES" sz="2000" dirty="0" smtClean="0"/>
              <a:t> </a:t>
            </a:r>
            <a:r>
              <a:rPr lang="es-ES" sz="2000" dirty="0" err="1" smtClean="0"/>
              <a:t>eröffnen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b="1" u="sng" dirty="0" smtClean="0"/>
              <a:t>Personen</a:t>
            </a:r>
            <a:r>
              <a:rPr lang="es-ES" sz="2000" dirty="0" smtClean="0"/>
              <a:t>: </a:t>
            </a:r>
            <a:r>
              <a:rPr lang="es-ES" sz="2000" dirty="0" err="1" smtClean="0"/>
              <a:t>Frau</a:t>
            </a:r>
            <a:r>
              <a:rPr lang="es-ES" sz="2000" dirty="0" smtClean="0"/>
              <a:t> </a:t>
            </a:r>
            <a:r>
              <a:rPr lang="es-ES" sz="2000" dirty="0" err="1" smtClean="0"/>
              <a:t>Weidner</a:t>
            </a:r>
            <a:r>
              <a:rPr lang="es-ES" sz="2000" dirty="0" smtClean="0"/>
              <a:t>, </a:t>
            </a:r>
            <a:r>
              <a:rPr lang="es-ES" sz="2000" dirty="0" err="1" smtClean="0"/>
              <a:t>Herr</a:t>
            </a:r>
            <a:r>
              <a:rPr lang="es-ES" sz="2000" dirty="0" smtClean="0"/>
              <a:t> </a:t>
            </a:r>
            <a:r>
              <a:rPr lang="es-ES" sz="2000" dirty="0" err="1" smtClean="0"/>
              <a:t>Weidner</a:t>
            </a:r>
            <a:r>
              <a:rPr lang="es-ES" sz="2000" dirty="0" smtClean="0"/>
              <a:t>, </a:t>
            </a:r>
            <a:r>
              <a:rPr lang="es-ES" sz="2000" dirty="0" err="1" smtClean="0"/>
              <a:t>ein</a:t>
            </a:r>
            <a:r>
              <a:rPr lang="es-ES" sz="2000" dirty="0" smtClean="0"/>
              <a:t> </a:t>
            </a:r>
            <a:r>
              <a:rPr lang="es-ES" sz="2000" dirty="0" err="1" smtClean="0"/>
              <a:t>Angestellter</a:t>
            </a:r>
            <a:r>
              <a:rPr lang="es-ES" sz="2000" dirty="0" smtClean="0"/>
              <a:t> der Bank, </a:t>
            </a:r>
            <a:r>
              <a:rPr lang="es-ES" sz="2000" dirty="0" err="1" smtClean="0"/>
              <a:t>ein</a:t>
            </a:r>
            <a:r>
              <a:rPr lang="es-ES" sz="2000" dirty="0" smtClean="0"/>
              <a:t> </a:t>
            </a:r>
            <a:r>
              <a:rPr lang="es-ES" sz="2000" dirty="0" err="1" smtClean="0"/>
              <a:t>Angestellter</a:t>
            </a:r>
            <a:r>
              <a:rPr lang="es-ES" sz="2000" dirty="0" smtClean="0"/>
              <a:t> der Post</a:t>
            </a:r>
          </a:p>
          <a:p>
            <a:endParaRPr lang="es-ES" sz="2000" dirty="0"/>
          </a:p>
          <a:p>
            <a:r>
              <a:rPr lang="es-ES" sz="2000" b="1" u="sng" dirty="0" err="1" smtClean="0"/>
              <a:t>Ort</a:t>
            </a:r>
            <a:r>
              <a:rPr lang="es-ES" sz="2000" dirty="0" smtClean="0"/>
              <a:t>: Post/Bank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2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75419" y="1814860"/>
            <a:ext cx="9814471" cy="475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18916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Bei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dirty="0" smtClean="0"/>
                        <a:t>der Bank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1876097" y="822829"/>
            <a:ext cx="8592206" cy="130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5700" b="1" dirty="0" smtClean="0"/>
          </a:p>
          <a:p>
            <a:endParaRPr lang="de-DE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14147" y="992829"/>
            <a:ext cx="9286993" cy="822031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Bei der Post/Bei der Bank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3074" name="Picture 2" descr="C:\Users\UAM\Desktop\descarg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214" y="37606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5218386" y="1814860"/>
            <a:ext cx="5249917" cy="4013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s-ES" dirty="0"/>
          </a:p>
        </p:txBody>
      </p:sp>
      <p:pic>
        <p:nvPicPr>
          <p:cNvPr id="3075" name="Picture 3" descr="C:\Users\UAM\Desktop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9" y="1814860"/>
            <a:ext cx="2857500" cy="1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76040" y="1816074"/>
            <a:ext cx="57138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Hören Sie das Telefongespräch und notieren Sie: </a:t>
            </a:r>
          </a:p>
          <a:p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Was für ein Konto möchten Herr Weidner und seine Frau eröffnen</a:t>
            </a:r>
            <a:r>
              <a:rPr lang="de-DE" sz="20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de-DE" sz="2000" dirty="0"/>
          </a:p>
          <a:p>
            <a:pPr marL="342900" indent="-3429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Wie viel Geld verdienen sie pro Monat? 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342900" indent="-3429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Wie können Sie einen Brief als Einschreiben in die Ukraine schicken? Wo machen sie das</a:t>
            </a:r>
            <a:r>
              <a:rPr lang="de-DE" sz="2000" dirty="0" smtClean="0"/>
              <a:t>?</a:t>
            </a:r>
            <a:endParaRPr lang="de-DE" dirty="0" smtClean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2953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75419" y="1814860"/>
            <a:ext cx="9814471" cy="475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r>
              <a:rPr lang="de-DE" sz="1800" dirty="0"/>
              <a:t> </a:t>
            </a:r>
            <a:endParaRPr lang="es-ES" sz="1800" dirty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algn="l"/>
            <a:endParaRPr lang="de-DE" sz="2000" dirty="0"/>
          </a:p>
          <a:p>
            <a:pPr algn="l"/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 smtClean="0"/>
          </a:p>
          <a:p>
            <a:pPr marL="457200" indent="-457200" algn="l">
              <a:buAutoNum type="arabicPeriod"/>
            </a:pPr>
            <a:endParaRPr lang="de-DE" sz="2000" dirty="0"/>
          </a:p>
          <a:p>
            <a:pPr marL="457200" indent="-457200" algn="l">
              <a:buAutoNum type="arabicPeriod"/>
            </a:pPr>
            <a:endParaRPr lang="de-DE" sz="2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52377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Bei</a:t>
                      </a:r>
                      <a:r>
                        <a:rPr lang="de-DE" sz="1600" b="1" baseline="0" dirty="0" smtClean="0"/>
                        <a:t> </a:t>
                      </a:r>
                      <a:r>
                        <a:rPr lang="de-DE" sz="1600" b="1" dirty="0" smtClean="0"/>
                        <a:t>der Bank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1876097" y="822829"/>
            <a:ext cx="8592206" cy="130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5700" b="1" dirty="0" smtClean="0"/>
          </a:p>
          <a:p>
            <a:endParaRPr lang="de-DE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14147" y="992829"/>
            <a:ext cx="9286993" cy="822031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Bei der Post/Bei der Bank</a:t>
            </a:r>
            <a:r>
              <a:rPr lang="de-DE" sz="2000"/>
              <a:t/>
            </a:r>
            <a:br>
              <a:rPr lang="de-DE" sz="2000"/>
            </a:b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3074" name="Picture 2" descr="C:\Users\UAM\Desktop\descarg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214" y="37606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5218386" y="1814860"/>
            <a:ext cx="5249917" cy="4013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s-ES" dirty="0"/>
          </a:p>
        </p:txBody>
      </p:sp>
      <p:pic>
        <p:nvPicPr>
          <p:cNvPr id="3075" name="Picture 3" descr="C:\Users\UAM\Desktop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19" y="1814860"/>
            <a:ext cx="2857500" cy="1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76040" y="1816074"/>
            <a:ext cx="57138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Hören Sie das Telefongespräch und notieren Sie: </a:t>
            </a:r>
          </a:p>
          <a:p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Was für ein Konto möchten Herr Weidner und seine Frau eröffnen</a:t>
            </a:r>
            <a:r>
              <a:rPr lang="de-DE" sz="2000" dirty="0" smtClean="0"/>
              <a:t>? </a:t>
            </a:r>
            <a:r>
              <a:rPr lang="de-DE" sz="2000" dirty="0" smtClean="0">
                <a:solidFill>
                  <a:srgbClr val="C00000"/>
                </a:solidFill>
              </a:rPr>
              <a:t>Sie möchten ein Privat-Girokonto, und dazu zwei EC-Karten bekommen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2000" dirty="0"/>
              <a:t>Wie viel Geld verdienen sie pro Monat? </a:t>
            </a:r>
            <a:r>
              <a:rPr lang="de-DE" sz="2000" dirty="0" smtClean="0">
                <a:solidFill>
                  <a:srgbClr val="C00000"/>
                </a:solidFill>
              </a:rPr>
              <a:t>Herr Weidner verdient 1600 € netto und seine Frau verdient ungefähr 400 €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Wie können Sie einen Brief als Einschreiben in die Ukraine schicken? Wo machen sie das</a:t>
            </a:r>
            <a:r>
              <a:rPr lang="de-DE" sz="2000" dirty="0" smtClean="0"/>
              <a:t>? </a:t>
            </a:r>
            <a:r>
              <a:rPr lang="de-DE" sz="2000" dirty="0" smtClean="0">
                <a:solidFill>
                  <a:srgbClr val="C00000"/>
                </a:solidFill>
              </a:rPr>
              <a:t>Sie müssen ein Formular bei der Bank ausfüllen</a:t>
            </a:r>
            <a:endParaRPr lang="de-DE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34130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</TotalTime>
  <Words>194</Words>
  <Application>Microsoft Office PowerPoint</Application>
  <PresentationFormat>Personalizado</PresentationFormat>
  <Paragraphs>90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Situation beschreiben</vt:lpstr>
      <vt:lpstr>Bei der Post/Bei der Bank  </vt:lpstr>
      <vt:lpstr>Bei der Post/Bei der Bank  </vt:lpstr>
      <vt:lpstr>Bei der Post/Bei der Bank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Yolanda</cp:lastModifiedBy>
  <cp:revision>15</cp:revision>
  <dcterms:created xsi:type="dcterms:W3CDTF">2015-05-27T12:36:11Z</dcterms:created>
  <dcterms:modified xsi:type="dcterms:W3CDTF">2016-06-02T10:58:48Z</dcterms:modified>
</cp:coreProperties>
</file>