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>
        <p:scale>
          <a:sx n="79" d="100"/>
          <a:sy n="79" d="100"/>
        </p:scale>
        <p:origin x="-3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30.05.2015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C00000"/>
                </a:solidFill>
              </a:rPr>
              <a:t>Anreise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und</a:t>
            </a:r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</a:rPr>
              <a:t>Ankunft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AM\Desktop\ANKUNFT Bilder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1" y="2133600"/>
            <a:ext cx="5628640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4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7565" y="695460"/>
            <a:ext cx="10058400" cy="411445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de-DE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de-DE" sz="3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Ordnen Sie die Bilder - Beschreiben Sie mal die Situationen</a:t>
            </a:r>
            <a:endParaRPr lang="de-DE" sz="31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41964"/>
              </p:ext>
            </p:extLst>
          </p:nvPr>
        </p:nvGraphicFramePr>
        <p:xfrm>
          <a:off x="1137919" y="1429176"/>
          <a:ext cx="9946925" cy="49329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46925"/>
              </a:tblGrid>
              <a:tr h="49329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de-DE" sz="2400" b="0" i="1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29795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Anreise</a:t>
                      </a:r>
                      <a:r>
                        <a:rPr lang="de-DE" sz="1600" b="1" baseline="0" dirty="0" smtClean="0"/>
                        <a:t> und Ankunft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C:\Users\UAM\Desktop\ANKUNFT Bilder\Gepäck pa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38" y="1990090"/>
            <a:ext cx="1894205" cy="11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AM\Desktop\ANKUNFT Bilder\P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68" y="3302949"/>
            <a:ext cx="1260793" cy="13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AM\Desktop\ANKUNFT Bilder\check 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05300"/>
            <a:ext cx="114268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AM\Desktop\ANKUNFT Bilder\flugtick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43" y="3321049"/>
            <a:ext cx="206851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AM\Desktop\ANKUNFT Bilder\Gepäckkontrol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1" y="1998663"/>
            <a:ext cx="2466975" cy="111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AM\Desktop\ANKUNFT Bilder\Am Flughaf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0" y="1847850"/>
            <a:ext cx="1631537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AM\Desktop\ANKUNFT Bilder\Bildschirm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25" y="5076824"/>
            <a:ext cx="280511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AM\Desktop\ANKUNFT Bilder\Verbotene Gegensätnde im Gepäc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46" y="3739354"/>
            <a:ext cx="1383887" cy="11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AM\Desktop\ANKUNFT Bilder\Im Flugzeu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25" y="1990090"/>
            <a:ext cx="2857500" cy="12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AM\Desktop\ANKUNFT Bilder\Gepäcksban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64" y="5024356"/>
            <a:ext cx="3655696" cy="10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AM\Desktop\ANKUNFT Bilder\Ankunf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27" y="3667600"/>
            <a:ext cx="2781300" cy="9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391960" y="1485536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45425" y="3454704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07099" y="3237772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373981" y="5355707"/>
            <a:ext cx="510813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892020" y="1495617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615829" y="1505461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200607" y="1507412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572000" y="3759504"/>
            <a:ext cx="49532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883091" y="4716791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8955966" y="4347459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003127" y="3270038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7565" y="695460"/>
            <a:ext cx="10058400" cy="411445"/>
          </a:xfrm>
        </p:spPr>
        <p:txBody>
          <a:bodyPr>
            <a:normAutofit fontScale="90000"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de-DE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de-DE" sz="3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Ordnen Sie die Bilder - Beschreiben Sie mal die Situationen</a:t>
            </a:r>
            <a:endParaRPr lang="de-DE" sz="31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805355"/>
              </p:ext>
            </p:extLst>
          </p:nvPr>
        </p:nvGraphicFramePr>
        <p:xfrm>
          <a:off x="1137919" y="1429176"/>
          <a:ext cx="9946925" cy="49329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46925"/>
              </a:tblGrid>
              <a:tr h="49329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de-DE" sz="2400" b="0" i="1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el 3"/>
          <p:cNvSpPr txBox="1">
            <a:spLocks/>
          </p:cNvSpPr>
          <p:nvPr/>
        </p:nvSpPr>
        <p:spPr>
          <a:xfrm>
            <a:off x="569245" y="115910"/>
            <a:ext cx="11420985" cy="57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32133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7190"/>
                <a:gridCol w="221488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 smtClean="0"/>
                        <a:t>Anreise</a:t>
                      </a:r>
                      <a:r>
                        <a:rPr lang="de-DE" sz="1600" b="1" baseline="0" dirty="0" smtClean="0"/>
                        <a:t> und Ankunft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C:\Users\UAM\Desktop\ANKUNFT Bilder\Gepäck pa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38" y="1990090"/>
            <a:ext cx="1894205" cy="11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AM\Desktop\ANKUNFT Bilder\P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68" y="3302949"/>
            <a:ext cx="1260793" cy="13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AM\Desktop\ANKUNFT Bilder\check 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05300"/>
            <a:ext cx="114268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AM\Desktop\ANKUNFT Bilder\flugtick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43" y="3321049"/>
            <a:ext cx="206851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AM\Desktop\ANKUNFT Bilder\Gepäckkontrol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1" y="1998663"/>
            <a:ext cx="2466975" cy="111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AM\Desktop\ANKUNFT Bilder\Am Flughaf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0" y="1847850"/>
            <a:ext cx="1631537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AM\Desktop\ANKUNFT Bilder\Bildschirm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25" y="5076824"/>
            <a:ext cx="280511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AM\Desktop\ANKUNFT Bilder\Verbotene Gegensätnde im Gepäc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46" y="3739354"/>
            <a:ext cx="1383887" cy="11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AM\Desktop\ANKUNFT Bilder\Im Flugzeu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25" y="1990090"/>
            <a:ext cx="2857500" cy="12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AM\Desktop\ANKUNFT Bilder\Gepäcksban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64" y="5024356"/>
            <a:ext cx="3655696" cy="10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AM\Desktop\ANKUNFT Bilder\Ankunf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27" y="3667600"/>
            <a:ext cx="2781300" cy="9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391960" y="1485536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045425" y="3454704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207099" y="3237772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373981" y="5355707"/>
            <a:ext cx="510813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11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892020" y="1495617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615829" y="1505461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9200607" y="1507412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1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572000" y="3759504"/>
            <a:ext cx="49532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10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883091" y="4716791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8955966" y="4347459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003127" y="3270038"/>
            <a:ext cx="32855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588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Anreise und </a:t>
            </a: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Ankunft –Wichtige Begriffe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50721" y="1792705"/>
            <a:ext cx="8261873" cy="3930364"/>
          </a:xfrm>
        </p:spPr>
        <p:txBody>
          <a:bodyPr>
            <a:normAutofit fontScale="92500" lnSpcReduction="20000"/>
          </a:bodyPr>
          <a:lstStyle/>
          <a:p>
            <a:r>
              <a:rPr lang="es-ES" b="1" smtClean="0"/>
              <a:t>1 - Koffer</a:t>
            </a:r>
            <a:r>
              <a:rPr lang="es-ES" b="1" dirty="0" smtClean="0"/>
              <a:t> </a:t>
            </a:r>
            <a:r>
              <a:rPr lang="es-ES" b="1" dirty="0" err="1" smtClean="0"/>
              <a:t>packen</a:t>
            </a:r>
            <a:endParaRPr lang="es-ES" b="1" dirty="0" smtClean="0"/>
          </a:p>
          <a:p>
            <a:r>
              <a:rPr lang="es-ES" b="1" dirty="0" smtClean="0"/>
              <a:t>2 - Pass </a:t>
            </a:r>
            <a:r>
              <a:rPr lang="es-ES" b="1" dirty="0" err="1" smtClean="0"/>
              <a:t>und</a:t>
            </a:r>
            <a:r>
              <a:rPr lang="es-ES" b="1" dirty="0" smtClean="0"/>
              <a:t> Personal </a:t>
            </a:r>
            <a:r>
              <a:rPr lang="es-ES" b="1" dirty="0" err="1" smtClean="0"/>
              <a:t>Ausweis</a:t>
            </a:r>
            <a:endParaRPr lang="es-ES" b="1" dirty="0" smtClean="0"/>
          </a:p>
          <a:p>
            <a:r>
              <a:rPr lang="es-ES" b="1" dirty="0" smtClean="0"/>
              <a:t>3 - </a:t>
            </a:r>
            <a:r>
              <a:rPr lang="es-ES" b="1" dirty="0" err="1" smtClean="0"/>
              <a:t>Flugticket</a:t>
            </a:r>
            <a:endParaRPr lang="es-ES" b="1" dirty="0" smtClean="0"/>
          </a:p>
          <a:p>
            <a:r>
              <a:rPr lang="es-ES" b="1" dirty="0" smtClean="0"/>
              <a:t>4 - Am </a:t>
            </a:r>
            <a:r>
              <a:rPr lang="es-ES" b="1" dirty="0" err="1" smtClean="0"/>
              <a:t>Flughafen</a:t>
            </a:r>
            <a:endParaRPr lang="es-ES" b="1" dirty="0" smtClean="0"/>
          </a:p>
          <a:p>
            <a:r>
              <a:rPr lang="es-ES" b="1" dirty="0" smtClean="0"/>
              <a:t>5 - </a:t>
            </a:r>
            <a:r>
              <a:rPr lang="es-ES" b="1" dirty="0" err="1" smtClean="0"/>
              <a:t>Check</a:t>
            </a:r>
            <a:r>
              <a:rPr lang="es-ES" b="1" dirty="0" smtClean="0"/>
              <a:t>-in</a:t>
            </a:r>
          </a:p>
          <a:p>
            <a:r>
              <a:rPr lang="es-ES" b="1" dirty="0" smtClean="0"/>
              <a:t>6 - </a:t>
            </a:r>
            <a:r>
              <a:rPr lang="es-ES" b="1" dirty="0" err="1" smtClean="0"/>
              <a:t>Bildschirm</a:t>
            </a:r>
            <a:r>
              <a:rPr lang="es-ES" b="1" dirty="0" smtClean="0"/>
              <a:t> </a:t>
            </a:r>
            <a:r>
              <a:rPr lang="es-ES" b="1" dirty="0" err="1" smtClean="0"/>
              <a:t>anschauen</a:t>
            </a:r>
            <a:r>
              <a:rPr lang="es-ES" b="1" dirty="0" smtClean="0"/>
              <a:t> – </a:t>
            </a:r>
            <a:r>
              <a:rPr lang="es-ES" b="1" dirty="0" err="1" smtClean="0"/>
              <a:t>Abflug</a:t>
            </a:r>
            <a:r>
              <a:rPr lang="es-ES" b="1" dirty="0" smtClean="0"/>
              <a:t> - </a:t>
            </a:r>
            <a:r>
              <a:rPr lang="es-ES" b="1" dirty="0" err="1" smtClean="0"/>
              <a:t>abfliegen</a:t>
            </a:r>
            <a:endParaRPr lang="es-ES" b="1" dirty="0" smtClean="0"/>
          </a:p>
          <a:p>
            <a:r>
              <a:rPr lang="es-ES" b="1" dirty="0" smtClean="0"/>
              <a:t>7 - </a:t>
            </a:r>
            <a:r>
              <a:rPr lang="es-ES" b="1" dirty="0" err="1" smtClean="0"/>
              <a:t>verbotene</a:t>
            </a:r>
            <a:r>
              <a:rPr lang="es-ES" b="1" dirty="0" smtClean="0"/>
              <a:t> </a:t>
            </a:r>
            <a:r>
              <a:rPr lang="es-ES" b="1" dirty="0" err="1" smtClean="0"/>
              <a:t>Dinge</a:t>
            </a:r>
            <a:r>
              <a:rPr lang="es-ES" b="1" dirty="0" smtClean="0"/>
              <a:t> </a:t>
            </a:r>
            <a:r>
              <a:rPr lang="es-ES" b="1" dirty="0" err="1" smtClean="0"/>
              <a:t>im</a:t>
            </a:r>
            <a:r>
              <a:rPr lang="es-ES" b="1" dirty="0" smtClean="0"/>
              <a:t> </a:t>
            </a:r>
            <a:r>
              <a:rPr lang="es-ES" b="1" dirty="0" err="1" smtClean="0"/>
              <a:t>Gepäck</a:t>
            </a:r>
            <a:endParaRPr lang="es-ES" b="1" dirty="0" smtClean="0"/>
          </a:p>
          <a:p>
            <a:r>
              <a:rPr lang="es-ES" b="1" dirty="0" smtClean="0"/>
              <a:t>8 - </a:t>
            </a:r>
            <a:r>
              <a:rPr lang="es-ES" b="1" dirty="0" err="1" smtClean="0"/>
              <a:t>Gepäckskontrolle</a:t>
            </a:r>
            <a:endParaRPr lang="es-ES" b="1" dirty="0" smtClean="0"/>
          </a:p>
          <a:p>
            <a:r>
              <a:rPr lang="es-ES" b="1" dirty="0" smtClean="0"/>
              <a:t>9 - </a:t>
            </a:r>
            <a:r>
              <a:rPr lang="es-ES" b="1" dirty="0" err="1" smtClean="0"/>
              <a:t>Im</a:t>
            </a:r>
            <a:r>
              <a:rPr lang="es-ES" b="1" dirty="0" smtClean="0"/>
              <a:t> </a:t>
            </a:r>
            <a:r>
              <a:rPr lang="es-ES" b="1" dirty="0" err="1" smtClean="0"/>
              <a:t>Flugzeug</a:t>
            </a:r>
            <a:endParaRPr lang="es-ES" b="1" dirty="0" smtClean="0"/>
          </a:p>
          <a:p>
            <a:r>
              <a:rPr lang="es-ES" b="1" dirty="0" smtClean="0"/>
              <a:t>10 - </a:t>
            </a:r>
            <a:r>
              <a:rPr lang="es-ES" b="1" dirty="0" err="1" smtClean="0"/>
              <a:t>Ankunft</a:t>
            </a:r>
            <a:r>
              <a:rPr lang="es-ES" b="1" dirty="0" smtClean="0"/>
              <a:t> - </a:t>
            </a:r>
            <a:r>
              <a:rPr lang="es-ES" b="1" dirty="0" err="1" smtClean="0"/>
              <a:t>ankommen</a:t>
            </a:r>
            <a:endParaRPr lang="es-ES" b="1" dirty="0" smtClean="0"/>
          </a:p>
          <a:p>
            <a:r>
              <a:rPr lang="es-ES" b="1" dirty="0" smtClean="0"/>
              <a:t>11 - </a:t>
            </a:r>
            <a:r>
              <a:rPr lang="es-ES" b="1" dirty="0" err="1" smtClean="0"/>
              <a:t>Gepäcksband</a:t>
            </a:r>
            <a:r>
              <a:rPr lang="es-ES" b="1" dirty="0" smtClean="0"/>
              <a:t> - </a:t>
            </a:r>
            <a:r>
              <a:rPr lang="es-ES" b="1" dirty="0" err="1" smtClean="0"/>
              <a:t>Gepäckabholen</a:t>
            </a:r>
            <a:endParaRPr lang="es-ES" b="1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958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</TotalTime>
  <Words>83</Words>
  <Application>Microsoft Office PowerPoint</Application>
  <PresentationFormat>Personalizado</PresentationFormat>
  <Paragraphs>30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Anreise und Ankunft</vt:lpstr>
      <vt:lpstr> Ordnen Sie die Bilder - Beschreiben Sie mal die Situationen</vt:lpstr>
      <vt:lpstr> Ordnen Sie die Bilder - Beschreiben Sie mal die Situationen</vt:lpstr>
      <vt:lpstr>Anreise und Ankunft –Wichtige Begriffe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UAM</cp:lastModifiedBy>
  <cp:revision>9</cp:revision>
  <dcterms:created xsi:type="dcterms:W3CDTF">2015-05-27T12:36:11Z</dcterms:created>
  <dcterms:modified xsi:type="dcterms:W3CDTF">2015-05-30T16:35:59Z</dcterms:modified>
</cp:coreProperties>
</file>