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332" r:id="rId32"/>
    <p:sldId id="336" r:id="rId33"/>
    <p:sldId id="334" r:id="rId34"/>
    <p:sldId id="335" r:id="rId35"/>
    <p:sldId id="297" r:id="rId36"/>
    <p:sldId id="347" r:id="rId37"/>
    <p:sldId id="348" r:id="rId38"/>
    <p:sldId id="343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40" r:id="rId56"/>
    <p:sldId id="341" r:id="rId57"/>
    <p:sldId id="342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33" r:id="rId66"/>
    <p:sldId id="346" r:id="rId67"/>
    <p:sldId id="338" r:id="rId68"/>
    <p:sldId id="337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45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>
      <p:cViewPr varScale="1">
        <p:scale>
          <a:sx n="84" d="100"/>
          <a:sy n="84" d="100"/>
        </p:scale>
        <p:origin x="-1387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F94B6-CEB1-4858-8A6F-6E11A99970E2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C11F-0EA5-41C5-88D3-A910142EF9B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44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F94B6-CEB1-4858-8A6F-6E11A99970E2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C11F-0EA5-41C5-88D3-A910142EF9B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785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F94B6-CEB1-4858-8A6F-6E11A99970E2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C11F-0EA5-41C5-88D3-A910142EF9B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9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F94B6-CEB1-4858-8A6F-6E11A99970E2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C11F-0EA5-41C5-88D3-A910142EF9B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901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F94B6-CEB1-4858-8A6F-6E11A99970E2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C11F-0EA5-41C5-88D3-A910142EF9B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9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F94B6-CEB1-4858-8A6F-6E11A99970E2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C11F-0EA5-41C5-88D3-A910142EF9B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5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F94B6-CEB1-4858-8A6F-6E11A99970E2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C11F-0EA5-41C5-88D3-A910142EF9B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67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F94B6-CEB1-4858-8A6F-6E11A99970E2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C11F-0EA5-41C5-88D3-A910142EF9B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98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F94B6-CEB1-4858-8A6F-6E11A99970E2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C11F-0EA5-41C5-88D3-A910142EF9B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89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F94B6-CEB1-4858-8A6F-6E11A99970E2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C11F-0EA5-41C5-88D3-A910142EF9B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8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F94B6-CEB1-4858-8A6F-6E11A99970E2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FC11F-0EA5-41C5-88D3-A910142EF9B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259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F94B6-CEB1-4858-8A6F-6E11A99970E2}" type="datetimeFigureOut">
              <a:rPr lang="en-US" smtClean="0"/>
              <a:t>5/13/2019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FC11F-0EA5-41C5-88D3-A910142EF9B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2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899084"/>
            <a:ext cx="9005558" cy="9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6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301208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301208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301208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301208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044"/>
            <a:ext cx="9144000" cy="594391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301208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301208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301208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7" r="-776"/>
          <a:stretch/>
        </p:blipFill>
        <p:spPr>
          <a:xfrm>
            <a:off x="6120000" y="5899084"/>
            <a:ext cx="2988000" cy="914292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6120000" y="5830362"/>
            <a:ext cx="1620352" cy="5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99084"/>
            <a:ext cx="2699891" cy="7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6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8" y="5916502"/>
            <a:ext cx="2715774" cy="75285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54" y="5915620"/>
            <a:ext cx="2699891" cy="7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772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772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772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772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8" y="5916502"/>
            <a:ext cx="2715774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8" y="5916502"/>
            <a:ext cx="2715774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8" y="5916502"/>
            <a:ext cx="2715774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0" r="-369"/>
          <a:stretch/>
        </p:blipFill>
        <p:spPr>
          <a:xfrm>
            <a:off x="6120000" y="5899084"/>
            <a:ext cx="2952000" cy="91429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6" y="2780928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3" y="2636912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8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7" r="-762"/>
          <a:stretch/>
        </p:blipFill>
        <p:spPr>
          <a:xfrm>
            <a:off x="4680000" y="5899084"/>
            <a:ext cx="4428000" cy="9142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4680000" y="5805264"/>
            <a:ext cx="1404168" cy="5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6" y="1916832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7" r="-762"/>
          <a:stretch/>
        </p:blipFill>
        <p:spPr>
          <a:xfrm>
            <a:off x="4680000" y="5899084"/>
            <a:ext cx="4428000" cy="914292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Pérmico</a:t>
            </a:r>
            <a:r>
              <a:rPr lang="es-ES" dirty="0" smtClean="0"/>
              <a:t>  desde los 298 </a:t>
            </a:r>
            <a:r>
              <a:rPr lang="es-ES" dirty="0" err="1" smtClean="0"/>
              <a:t>Ma</a:t>
            </a:r>
            <a:r>
              <a:rPr lang="es-ES" dirty="0" smtClean="0"/>
              <a:t> hasta los 252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6" y="1484784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2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7" r="-762"/>
          <a:stretch/>
        </p:blipFill>
        <p:spPr>
          <a:xfrm>
            <a:off x="4680000" y="5899084"/>
            <a:ext cx="4428000" cy="91429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8640"/>
            <a:ext cx="9036496" cy="653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0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7" r="-762"/>
          <a:stretch/>
        </p:blipFill>
        <p:spPr>
          <a:xfrm>
            <a:off x="4680000" y="5899084"/>
            <a:ext cx="4428000" cy="914292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Pérmico</a:t>
            </a:r>
            <a:r>
              <a:rPr lang="es-ES" dirty="0" smtClean="0"/>
              <a:t>  desde los 298 </a:t>
            </a:r>
            <a:r>
              <a:rPr lang="es-ES" dirty="0" err="1" smtClean="0"/>
              <a:t>Ma</a:t>
            </a:r>
            <a:r>
              <a:rPr lang="es-ES" dirty="0" smtClean="0"/>
              <a:t> hasta los 252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0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r="-1150"/>
          <a:stretch/>
        </p:blipFill>
        <p:spPr>
          <a:xfrm>
            <a:off x="3276000" y="5899084"/>
            <a:ext cx="5868000" cy="9142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276000" y="5789150"/>
            <a:ext cx="1404168" cy="5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4 CuadroTexto"/>
          <p:cNvSpPr txBox="1"/>
          <p:nvPr/>
        </p:nvSpPr>
        <p:spPr>
          <a:xfrm>
            <a:off x="3276000" y="253301"/>
            <a:ext cx="554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 smtClean="0"/>
              <a:t>No delimitamos la parte superior del estrato de yesos porque no sabemos su espesor, ni siquiera si  había algún material por encima de esta capa</a:t>
            </a:r>
            <a:endParaRPr lang="en-US" sz="1400" i="1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6" y="404664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4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084168" y="119527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Discontinuidad estratigráfica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10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114200"/>
            <a:ext cx="936104" cy="67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6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r="-1150"/>
          <a:stretch/>
        </p:blipFill>
        <p:spPr>
          <a:xfrm>
            <a:off x="3276000" y="5899084"/>
            <a:ext cx="5868000" cy="9142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276000" y="5789150"/>
            <a:ext cx="1404168" cy="5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33" y="1734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r="-1150"/>
          <a:stretch/>
        </p:blipFill>
        <p:spPr>
          <a:xfrm>
            <a:off x="3276000" y="5899084"/>
            <a:ext cx="5868000" cy="9142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276000" y="5789150"/>
            <a:ext cx="1404168" cy="5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33" y="1734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r="-1150"/>
          <a:stretch/>
        </p:blipFill>
        <p:spPr>
          <a:xfrm>
            <a:off x="3276000" y="5899084"/>
            <a:ext cx="5868000" cy="9142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276000" y="5789150"/>
            <a:ext cx="1404168" cy="5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33" y="1734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r="-1150"/>
          <a:stretch/>
        </p:blipFill>
        <p:spPr>
          <a:xfrm>
            <a:off x="3276000" y="5899084"/>
            <a:ext cx="5868000" cy="9142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276000" y="5789150"/>
            <a:ext cx="1404168" cy="5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33" y="1734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r="-1150"/>
          <a:stretch/>
        </p:blipFill>
        <p:spPr>
          <a:xfrm>
            <a:off x="3276000" y="5899084"/>
            <a:ext cx="5868000" cy="9142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276000" y="5789150"/>
            <a:ext cx="1404168" cy="5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33" y="1734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r="-1150"/>
          <a:stretch/>
        </p:blipFill>
        <p:spPr>
          <a:xfrm>
            <a:off x="3276000" y="5899084"/>
            <a:ext cx="5868000" cy="9142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276000" y="5789150"/>
            <a:ext cx="1404168" cy="5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33" y="1734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r="-1150"/>
          <a:stretch/>
        </p:blipFill>
        <p:spPr>
          <a:xfrm>
            <a:off x="3276000" y="5899084"/>
            <a:ext cx="5868000" cy="9142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276000" y="5789150"/>
            <a:ext cx="1404168" cy="5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33" y="1734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r="-1150"/>
          <a:stretch/>
        </p:blipFill>
        <p:spPr>
          <a:xfrm>
            <a:off x="3276000" y="5899084"/>
            <a:ext cx="5868000" cy="9142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276000" y="5789150"/>
            <a:ext cx="1404168" cy="5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33" y="1734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r="-1150"/>
          <a:stretch/>
        </p:blipFill>
        <p:spPr>
          <a:xfrm>
            <a:off x="3276000" y="5899084"/>
            <a:ext cx="5868000" cy="9142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276000" y="5789150"/>
            <a:ext cx="1404168" cy="5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8" y="5805264"/>
            <a:ext cx="2715774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r="-1150"/>
          <a:stretch/>
        </p:blipFill>
        <p:spPr>
          <a:xfrm>
            <a:off x="3276000" y="5899084"/>
            <a:ext cx="5868000" cy="9142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276000" y="5789150"/>
            <a:ext cx="1404168" cy="5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8" y="5805264"/>
            <a:ext cx="2715774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r="-1150"/>
          <a:stretch/>
        </p:blipFill>
        <p:spPr>
          <a:xfrm>
            <a:off x="3276000" y="5899084"/>
            <a:ext cx="5868000" cy="9142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276000" y="5789150"/>
            <a:ext cx="1404168" cy="5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9" r="-367"/>
          <a:stretch/>
        </p:blipFill>
        <p:spPr>
          <a:xfrm>
            <a:off x="3312000" y="5899084"/>
            <a:ext cx="5760000" cy="91429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Cretácico</a:t>
            </a:r>
            <a:r>
              <a:rPr lang="es-ES" dirty="0" smtClean="0"/>
              <a:t>  desde los 145 </a:t>
            </a:r>
            <a:r>
              <a:rPr lang="es-ES" dirty="0" err="1" smtClean="0"/>
              <a:t>Ma</a:t>
            </a:r>
            <a:r>
              <a:rPr lang="es-ES" dirty="0" smtClean="0"/>
              <a:t> hasta los 66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084168" y="119527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Discontinuidad estratigráfica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9" r="-367"/>
          <a:stretch/>
        </p:blipFill>
        <p:spPr>
          <a:xfrm>
            <a:off x="3312000" y="5899084"/>
            <a:ext cx="5760000" cy="91429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Cretácico</a:t>
            </a:r>
            <a:r>
              <a:rPr lang="es-ES" dirty="0" smtClean="0"/>
              <a:t>  desde los 145 </a:t>
            </a:r>
            <a:r>
              <a:rPr lang="es-ES" dirty="0" err="1" smtClean="0"/>
              <a:t>Ma</a:t>
            </a:r>
            <a:r>
              <a:rPr lang="es-ES" dirty="0" smtClean="0"/>
              <a:t> hasta los 66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3" r="-755"/>
          <a:stretch/>
        </p:blipFill>
        <p:spPr>
          <a:xfrm>
            <a:off x="1296000" y="5899084"/>
            <a:ext cx="7812000" cy="91429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296000" y="5805264"/>
            <a:ext cx="1763832" cy="550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4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Cretácico</a:t>
            </a:r>
            <a:r>
              <a:rPr lang="es-ES" dirty="0" smtClean="0"/>
              <a:t>  desde los 145 </a:t>
            </a:r>
            <a:r>
              <a:rPr lang="es-ES" dirty="0" err="1" smtClean="0"/>
              <a:t>Ma</a:t>
            </a:r>
            <a:r>
              <a:rPr lang="es-ES" dirty="0" smtClean="0"/>
              <a:t> hasta los 66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Cretácico</a:t>
            </a:r>
            <a:r>
              <a:rPr lang="es-ES" dirty="0" smtClean="0"/>
              <a:t>  desde los 145 </a:t>
            </a:r>
            <a:r>
              <a:rPr lang="es-ES" dirty="0" err="1" smtClean="0"/>
              <a:t>Ma</a:t>
            </a:r>
            <a:r>
              <a:rPr lang="es-ES" dirty="0" smtClean="0"/>
              <a:t> hasta los 66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43" y="5579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43" y="5579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Cretácico</a:t>
            </a:r>
            <a:r>
              <a:rPr lang="es-ES" dirty="0" smtClean="0"/>
              <a:t>  desde los 145 </a:t>
            </a:r>
            <a:r>
              <a:rPr lang="es-ES" dirty="0" err="1" smtClean="0"/>
              <a:t>Ma</a:t>
            </a:r>
            <a:r>
              <a:rPr lang="es-ES" dirty="0" smtClean="0"/>
              <a:t> hasta los 66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43" y="5579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Paleógeno </a:t>
            </a:r>
            <a:r>
              <a:rPr lang="es-ES" dirty="0" smtClean="0"/>
              <a:t>desde los 66 </a:t>
            </a:r>
            <a:r>
              <a:rPr lang="es-ES" dirty="0" err="1" smtClean="0"/>
              <a:t>Ma</a:t>
            </a:r>
            <a:r>
              <a:rPr lang="es-ES" dirty="0" smtClean="0"/>
              <a:t> hasta los 23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43" y="5579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6" r="-14006"/>
          <a:stretch/>
        </p:blipFill>
        <p:spPr>
          <a:xfrm>
            <a:off x="1296000" y="5899084"/>
            <a:ext cx="9005558" cy="91429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Mioceno</a:t>
            </a:r>
            <a:r>
              <a:rPr lang="es-ES" dirty="0" smtClean="0"/>
              <a:t>  desde los 23,03 </a:t>
            </a:r>
            <a:r>
              <a:rPr lang="es-ES" dirty="0" err="1" smtClean="0"/>
              <a:t>Ma</a:t>
            </a:r>
            <a:r>
              <a:rPr lang="es-ES" dirty="0" smtClean="0"/>
              <a:t> hasta los 5,33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">
        <p:fade/>
      </p:transition>
    </mc:Choice>
    <mc:Fallback xmlns=""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084168" y="119527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Discontinuidad estratigráfica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6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114200"/>
            <a:ext cx="936104" cy="67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3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6" r="-14006"/>
          <a:stretch/>
        </p:blipFill>
        <p:spPr>
          <a:xfrm>
            <a:off x="1296000" y="5899084"/>
            <a:ext cx="9005558" cy="91429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Mioceno</a:t>
            </a:r>
            <a:r>
              <a:rPr lang="es-ES" dirty="0" smtClean="0"/>
              <a:t>  desde los 23,03 </a:t>
            </a:r>
            <a:r>
              <a:rPr lang="es-ES" dirty="0" err="1" smtClean="0"/>
              <a:t>Ma</a:t>
            </a:r>
            <a:r>
              <a:rPr lang="es-ES" dirty="0" smtClean="0"/>
              <a:t> hasta los 5,33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Post Mioceno</a:t>
            </a:r>
            <a:r>
              <a:rPr lang="es-ES" dirty="0" smtClean="0"/>
              <a:t>  post 5,33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772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">
        <p:fade/>
      </p:transition>
    </mc:Choice>
    <mc:Fallback xmlns="">
      <p:transition spd="med" advClick="0" advTm="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134"/>
            <a:ext cx="9144000" cy="594173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Post Mioceno</a:t>
            </a:r>
            <a:r>
              <a:rPr lang="es-ES" dirty="0" smtClean="0"/>
              <a:t>  post 5,33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772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">
        <p:fade/>
      </p:transition>
    </mc:Choice>
    <mc:Fallback xmlns="">
      <p:transition spd="med" advClick="0" advTm="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Post Mioceno</a:t>
            </a:r>
            <a:r>
              <a:rPr lang="es-ES" dirty="0" smtClean="0"/>
              <a:t>  post 5,33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77272"/>
            <a:ext cx="271272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Post Mioceno</a:t>
            </a:r>
            <a:r>
              <a:rPr lang="es-ES" dirty="0" smtClean="0"/>
              <a:t>  post 5,33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805264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">
        <p:fade/>
      </p:transition>
    </mc:Choice>
    <mc:Fallback xmlns="">
      <p:transition spd="med" advClick="0" advTm="1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Post Mioceno</a:t>
            </a:r>
            <a:r>
              <a:rPr lang="es-ES" dirty="0" smtClean="0"/>
              <a:t>  post 5,33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805264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">
        <p:fade/>
      </p:transition>
    </mc:Choice>
    <mc:Fallback xmlns="">
      <p:transition spd="med" advClick="0" advTm="1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Post Mioceno</a:t>
            </a:r>
            <a:r>
              <a:rPr lang="es-ES" dirty="0" smtClean="0"/>
              <a:t>  post 5,33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805264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">
        <p:fade/>
      </p:transition>
    </mc:Choice>
    <mc:Fallback xmlns="">
      <p:transition spd="med" advClick="0" advTm="1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Post Mioceno</a:t>
            </a:r>
            <a:r>
              <a:rPr lang="es-ES" dirty="0" smtClean="0"/>
              <a:t>  post 5,33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805264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">
        <p:fade/>
      </p:transition>
    </mc:Choice>
    <mc:Fallback xmlns="">
      <p:transition spd="med" advClick="0" advTm="1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Post Mioceno</a:t>
            </a:r>
            <a:r>
              <a:rPr lang="es-ES" dirty="0" smtClean="0"/>
              <a:t>  post 5,33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805264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">
        <p:fade/>
      </p:transition>
    </mc:Choice>
    <mc:Fallback xmlns="">
      <p:transition spd="med" advClick="0" advTm="1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899084"/>
            <a:ext cx="9005558" cy="91429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Post Mioceno</a:t>
            </a:r>
            <a:r>
              <a:rPr lang="es-ES" dirty="0" smtClean="0"/>
              <a:t>  post 5,33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23528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Post Mioceno</a:t>
            </a:r>
            <a:r>
              <a:rPr lang="es-ES" dirty="0" smtClean="0"/>
              <a:t>  post 5,33 </a:t>
            </a:r>
            <a:r>
              <a:rPr lang="es-ES" dirty="0" err="1" smtClean="0"/>
              <a:t>Ma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8" y="5805264"/>
            <a:ext cx="2715774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8" y="5805264"/>
            <a:ext cx="2715774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">
        <p:fade/>
      </p:transition>
    </mc:Choice>
    <mc:Fallback xmlns=""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899084"/>
            <a:ext cx="9005558" cy="9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5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81"/>
            <a:ext cx="9144000" cy="594183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301208"/>
            <a:ext cx="2712726" cy="3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">
        <p:fade/>
      </p:transition>
    </mc:Choice>
    <mc:Fallback>
      <p:transition spd="med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172</Words>
  <Application>Microsoft Office PowerPoint</Application>
  <PresentationFormat>Presentación en pantalla (4:3)</PresentationFormat>
  <Paragraphs>24</Paragraphs>
  <Slides>80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80</vt:i4>
      </vt:variant>
    </vt:vector>
  </HeadingPairs>
  <TitlesOfParts>
    <vt:vector size="8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</dc:creator>
  <cp:lastModifiedBy>Jorge</cp:lastModifiedBy>
  <cp:revision>36</cp:revision>
  <dcterms:created xsi:type="dcterms:W3CDTF">2017-07-18T08:48:39Z</dcterms:created>
  <dcterms:modified xsi:type="dcterms:W3CDTF">2019-05-13T11:28:39Z</dcterms:modified>
</cp:coreProperties>
</file>