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>
        <p:scale>
          <a:sx n="47" d="100"/>
          <a:sy n="47" d="100"/>
        </p:scale>
        <p:origin x="-166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b="1" dirty="0">
                <a:latin typeface="Calibri" panose="020F0502020204030204" pitchFamily="34" charset="0"/>
              </a:rPr>
              <a:t>Partnerinterview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835939"/>
              </p:ext>
            </p:extLst>
          </p:nvPr>
        </p:nvGraphicFramePr>
        <p:xfrm>
          <a:off x="1137919" y="1429176"/>
          <a:ext cx="9946925" cy="49329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</a:rPr>
                        <a:t>Name, Alter, Wohnort, Studiengang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</a:rPr>
                        <a:t>Wo machst du deinen Auslandsaufenthalt? Wie lange bleibst du dort?</a:t>
                      </a: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Ich gehe/fahre nach … .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Dort bleibe ich … Monate/ Jahr(e).   usw.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</a:rPr>
                        <a:t>An welche Universität gehst du? Warum gehst du an diese Universität?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Ich werde an der … (z. B. Freien Universität Berlin) studieren.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endParaRPr lang="de-DE" sz="2000" b="0" i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Ich habe diese Universität gewählt, weil / damit ich …   usw.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</a:rPr>
                        <a:t>Warst du schon einmal in einem deutschsprachigen Land? Wo, wie lange?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Nein, ich war noch nie in …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Ja, ich war schon in …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Ich habe 1 Jahr in … gelebt.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Ich war in den Ferien für 2 Wochen in …    usw.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</a:rPr>
                        <a:t>Warum machst du diesen Kurs? Welche Erwartungen hast du?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Ich mache diesen Kurs, weil / damit ich …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Ich erwarte / hoffe, dass …   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  <a:sym typeface="Symbol" panose="05050102010706020507" pitchFamily="18" charset="2"/>
                        </a:rPr>
                        <a:t></a:t>
                      </a:r>
                      <a:r>
                        <a:rPr lang="de-DE" sz="2000" b="0" i="1" dirty="0" smtClean="0">
                          <a:effectLst/>
                          <a:latin typeface="Calibri" panose="020F0502020204030204" pitchFamily="34" charset="0"/>
                        </a:rPr>
                        <a:t>   Ich möchte </a:t>
                      </a:r>
                      <a:r>
                        <a:rPr lang="de-DE" sz="2000" b="0" i="1" smtClean="0">
                          <a:effectLst/>
                          <a:latin typeface="Calibri" panose="020F0502020204030204" pitchFamily="34" charset="0"/>
                        </a:rPr>
                        <a:t>…   </a:t>
                      </a:r>
                      <a:endParaRPr lang="de-DE" sz="2000" b="0" i="1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685363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59430"/>
                <a:gridCol w="207264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Kennenlernen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</TotalTime>
  <Words>168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Partnerinterview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UAM</cp:lastModifiedBy>
  <cp:revision>4</cp:revision>
  <dcterms:created xsi:type="dcterms:W3CDTF">2015-05-27T12:36:11Z</dcterms:created>
  <dcterms:modified xsi:type="dcterms:W3CDTF">2015-05-28T13:02:36Z</dcterms:modified>
</cp:coreProperties>
</file>