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434" autoAdjust="0"/>
  </p:normalViewPr>
  <p:slideViewPr>
    <p:cSldViewPr snapToGrid="0">
      <p:cViewPr>
        <p:scale>
          <a:sx n="81" d="100"/>
          <a:sy n="81" d="100"/>
        </p:scale>
        <p:origin x="-28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20.06.2017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967709"/>
            <a:ext cx="9286993" cy="670023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C00000"/>
                </a:solidFill>
              </a:rPr>
              <a:t>Feste und Feiertage in Deutschland</a:t>
            </a:r>
            <a:endParaRPr lang="de-DE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349312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588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73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 err="1" smtClean="0"/>
                        <a:t>Feste</a:t>
                      </a:r>
                      <a:r>
                        <a:rPr lang="es-ES" sz="1600" b="1" dirty="0" smtClean="0"/>
                        <a:t> </a:t>
                      </a:r>
                      <a:r>
                        <a:rPr lang="es-ES" sz="1600" b="1" dirty="0" err="1" smtClean="0"/>
                        <a:t>und</a:t>
                      </a:r>
                      <a:r>
                        <a:rPr lang="es-ES" sz="1600" b="1" dirty="0" smtClean="0"/>
                        <a:t> </a:t>
                      </a:r>
                      <a:r>
                        <a:rPr lang="es-ES" sz="1600" b="1" dirty="0" err="1" smtClean="0"/>
                        <a:t>Feiertage</a:t>
                      </a:r>
                      <a:r>
                        <a:rPr lang="es-ES" sz="1600" b="1" dirty="0" smtClean="0"/>
                        <a:t> in </a:t>
                      </a:r>
                      <a:r>
                        <a:rPr lang="es-ES" sz="1600" b="1" dirty="0" err="1" smtClean="0"/>
                        <a:t>Deutschland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C:\Users\UAM\Desktop\oktoberfest-munich-camarer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385" y="1828800"/>
            <a:ext cx="7467600" cy="3645877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41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967709"/>
            <a:ext cx="9286993" cy="670023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C00000"/>
                </a:solidFill>
              </a:rPr>
              <a:t>Feste und Feiertage in Deutschland</a:t>
            </a:r>
            <a:endParaRPr lang="de-DE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536755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588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73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 err="1" smtClean="0"/>
                        <a:t>Feste</a:t>
                      </a:r>
                      <a:r>
                        <a:rPr lang="es-ES" sz="1600" b="1" dirty="0" smtClean="0"/>
                        <a:t> </a:t>
                      </a:r>
                      <a:r>
                        <a:rPr lang="es-ES" sz="1600" b="1" dirty="0" err="1" smtClean="0"/>
                        <a:t>und</a:t>
                      </a:r>
                      <a:r>
                        <a:rPr lang="es-ES" sz="1600" b="1" dirty="0" smtClean="0"/>
                        <a:t> </a:t>
                      </a:r>
                      <a:r>
                        <a:rPr lang="es-ES" sz="1600" b="1" dirty="0" err="1" smtClean="0"/>
                        <a:t>Feiertage</a:t>
                      </a:r>
                      <a:r>
                        <a:rPr lang="es-ES" sz="1600" b="1" dirty="0" smtClean="0"/>
                        <a:t> in </a:t>
                      </a:r>
                      <a:r>
                        <a:rPr lang="es-ES" sz="1600" b="1" dirty="0" err="1" smtClean="0"/>
                        <a:t>Deutschland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10862" y="1570892"/>
            <a:ext cx="8836162" cy="41521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  <a:p>
            <a:r>
              <a:rPr lang="de-DE" b="1" dirty="0" smtClean="0"/>
              <a:t>Was wird gefeiert? Wie heisst das Fest?</a:t>
            </a:r>
          </a:p>
          <a:p>
            <a:r>
              <a:rPr lang="de-DE" b="1" dirty="0" smtClean="0"/>
              <a:t>Was für ein Fest oder besonderer Tag ist das (z.B. Familienfest, religiöses Fest, politischer Feiertag, usw.)?</a:t>
            </a:r>
          </a:p>
          <a:p>
            <a:r>
              <a:rPr lang="de-DE" b="1" dirty="0" smtClean="0"/>
              <a:t>Wann genau beginnt das Fest? Wie lange dauert es?</a:t>
            </a:r>
            <a:endParaRPr lang="de-DE" b="1" dirty="0"/>
          </a:p>
          <a:p>
            <a:r>
              <a:rPr lang="de-DE" b="1" dirty="0" smtClean="0"/>
              <a:t>Wo? </a:t>
            </a:r>
            <a:endParaRPr lang="de-DE" b="1" dirty="0"/>
          </a:p>
          <a:p>
            <a:r>
              <a:rPr lang="de-DE" b="1" dirty="0" smtClean="0"/>
              <a:t>Wie?</a:t>
            </a:r>
            <a:endParaRPr lang="de-DE" b="1" dirty="0"/>
          </a:p>
          <a:p>
            <a:r>
              <a:rPr lang="de-DE" b="1" dirty="0" smtClean="0"/>
              <a:t>Was ziehen die Menschen an?</a:t>
            </a:r>
          </a:p>
          <a:p>
            <a:r>
              <a:rPr lang="de-DE" b="1" dirty="0" smtClean="0"/>
              <a:t>Was wird gegessen/getrunken?</a:t>
            </a:r>
          </a:p>
          <a:p>
            <a:r>
              <a:rPr lang="de-DE" b="1" dirty="0" smtClean="0"/>
              <a:t>Gibt es dieses Fest auch in Ihrem Land? </a:t>
            </a:r>
            <a:endParaRPr lang="de-DE" b="1" dirty="0"/>
          </a:p>
          <a:p>
            <a:pPr marL="0" indent="0">
              <a:buNone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6591715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</TotalTime>
  <Words>92</Words>
  <Application>Microsoft Office PowerPoint</Application>
  <PresentationFormat>Personalizado</PresentationFormat>
  <Paragraphs>15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Chincheta</vt:lpstr>
      <vt:lpstr>Feste und Feiertage in Deutschland</vt:lpstr>
      <vt:lpstr>Feste und Feiertage in Deutschland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31</cp:revision>
  <dcterms:created xsi:type="dcterms:W3CDTF">2015-05-27T12:36:11Z</dcterms:created>
  <dcterms:modified xsi:type="dcterms:W3CDTF">2017-06-20T16:04:27Z</dcterms:modified>
</cp:coreProperties>
</file>