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  <p:sldId id="260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61" autoAdjust="0"/>
    <p:restoredTop sz="94434" autoAdjust="0"/>
  </p:normalViewPr>
  <p:slideViewPr>
    <p:cSldViewPr snapToGrid="0">
      <p:cViewPr>
        <p:scale>
          <a:sx n="76" d="100"/>
          <a:sy n="76" d="100"/>
        </p:scale>
        <p:origin x="-492" y="-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1189096" y="5617774"/>
            <a:ext cx="9843913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319937" y="1016990"/>
            <a:ext cx="9572977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20801" y="1009651"/>
            <a:ext cx="9572977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1026029" y="702069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10568399" y="655232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2934" y="1794935"/>
            <a:ext cx="7631291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2934" y="3736622"/>
            <a:ext cx="761623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27569" y="5357593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19.06.2017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5393" y="5357593"/>
            <a:ext cx="6713127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5241" y="5357593"/>
            <a:ext cx="738697" cy="365125"/>
          </a:xfrm>
        </p:spPr>
        <p:txBody>
          <a:bodyPr/>
          <a:lstStyle>
            <a:lvl1pPr algn="ctr">
              <a:defRPr/>
            </a:lvl1pPr>
          </a:lstStyle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19.06.2017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2" y="925691"/>
            <a:ext cx="1907823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0962" y="1106313"/>
            <a:ext cx="6905039" cy="4402667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19.06.2017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19.06.2017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639" y="2239431"/>
            <a:ext cx="8338725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690" y="3725335"/>
            <a:ext cx="8308623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19.06.2017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19.06.2017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731264" y="2121407"/>
            <a:ext cx="4267200" cy="360273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217920" y="2119313"/>
            <a:ext cx="4267200" cy="360521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7160" y="2122312"/>
            <a:ext cx="391936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47559" y="2122311"/>
            <a:ext cx="3925824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19.06.2017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731264" y="2944368"/>
            <a:ext cx="4303776" cy="277977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193535" y="2944813"/>
            <a:ext cx="4303776" cy="277977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19.06.2017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19.06.2017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5961889" y="603504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999745" y="576072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8635" y="2020043"/>
            <a:ext cx="4086436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6472388" y="1150993"/>
            <a:ext cx="4027723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0834" y="3623748"/>
            <a:ext cx="4065188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55598" y="5885673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19.06.2017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06" y="5829262"/>
            <a:ext cx="4696809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76418" y="5896962"/>
            <a:ext cx="738697" cy="365125"/>
          </a:xfrm>
        </p:spPr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3412" y="575769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5953025" y="603920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5232" y="2020824"/>
            <a:ext cx="408432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6531487" y="1207272"/>
            <a:ext cx="3885151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6192" y="3621024"/>
            <a:ext cx="4059936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61249" y="5888738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19.06.2017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26" y="5831038"/>
            <a:ext cx="4425391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82786" y="5900027"/>
            <a:ext cx="738697" cy="365125"/>
          </a:xfrm>
        </p:spPr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38201" y="6069330"/>
            <a:ext cx="1056132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75360" y="575310"/>
            <a:ext cx="102616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75360" y="576072"/>
            <a:ext cx="102616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724989" y="273091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10914593" y="203675"/>
            <a:ext cx="566928" cy="755904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0721" y="2119257"/>
            <a:ext cx="8261873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6118" y="5809153"/>
            <a:ext cx="16184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3DE6937-8B65-4E20-8CE1-4DE6915D42F5}" type="datetimeFigureOut">
              <a:rPr lang="de-DE" smtClean="0"/>
              <a:t>19.06.2017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2" y="5809153"/>
            <a:ext cx="73869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26937" y="5809153"/>
            <a:ext cx="7386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8f8OMy4Dno" TargetMode="External"/><Relationship Id="rId2" Type="http://schemas.openxmlformats.org/officeDocument/2006/relationships/hyperlink" Target="https://www.youtube.com/watch?v=zWEfakpUbk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estivalticker.de/festivals-in-deutschland/" TargetMode="External"/><Relationship Id="rId2" Type="http://schemas.openxmlformats.org/officeDocument/2006/relationships/hyperlink" Target="https://www.goethe.de/de/kul/mus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festivals.ch/" TargetMode="External"/><Relationship Id="rId4" Type="http://schemas.openxmlformats.org/officeDocument/2006/relationships/hyperlink" Target="http://www.festival.co.at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60031" y="967709"/>
            <a:ext cx="9286993" cy="670023"/>
          </a:xfrm>
        </p:spPr>
        <p:txBody>
          <a:bodyPr>
            <a:normAutofit fontScale="90000"/>
          </a:bodyPr>
          <a:lstStyle/>
          <a:p>
            <a:r>
              <a:rPr lang="de-DE" dirty="0"/>
              <a:t>Musik, Musik, Musik – Welche Musik hört man eigentlich in Deutschland? </a:t>
            </a:r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2016448"/>
              </p:ext>
            </p:extLst>
          </p:nvPr>
        </p:nvGraphicFramePr>
        <p:xfrm>
          <a:off x="1103290" y="115910"/>
          <a:ext cx="1003207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5882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732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s-ES" sz="1600" b="1" dirty="0" err="1"/>
                        <a:t>Musik</a:t>
                      </a:r>
                      <a:endParaRPr lang="de-DE" sz="16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460031" y="2119257"/>
            <a:ext cx="9286993" cy="360381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DE" dirty="0"/>
              <a:t>              </a:t>
            </a:r>
            <a:r>
              <a:rPr lang="de-DE" dirty="0" smtClean="0"/>
              <a:t>		</a:t>
            </a:r>
            <a:r>
              <a:rPr lang="de-DE" dirty="0" smtClean="0">
                <a:hlinkClick r:id="rId2"/>
              </a:rPr>
              <a:t>https</a:t>
            </a:r>
            <a:r>
              <a:rPr lang="de-DE" dirty="0">
                <a:hlinkClick r:id="rId2"/>
              </a:rPr>
              <a:t>://</a:t>
            </a:r>
            <a:r>
              <a:rPr lang="de-DE" dirty="0" smtClean="0">
                <a:hlinkClick r:id="rId2"/>
              </a:rPr>
              <a:t>www.youtube.com/watch?v=zWEfakpUbkA</a:t>
            </a:r>
            <a:endParaRPr lang="de-DE" dirty="0" smtClean="0"/>
          </a:p>
          <a:p>
            <a:pPr marL="0" indent="0">
              <a:buNone/>
            </a:pPr>
            <a:endParaRPr lang="de-DE" sz="2000" dirty="0" smtClean="0"/>
          </a:p>
          <a:p>
            <a:pPr marL="0" indent="0">
              <a:buNone/>
            </a:pPr>
            <a:r>
              <a:rPr lang="de-DE" sz="2000" dirty="0" smtClean="0"/>
              <a:t>		</a:t>
            </a:r>
            <a:r>
              <a:rPr lang="de-DE" sz="1800" b="1" dirty="0"/>
              <a:t>DIE BESTEN DEUTSCHEN LIEDER 2017</a:t>
            </a:r>
          </a:p>
          <a:p>
            <a:pPr marL="0" indent="0">
              <a:buNone/>
            </a:pPr>
            <a:r>
              <a:rPr lang="de-DE" sz="2000" b="1" dirty="0" smtClean="0"/>
              <a:t>	</a:t>
            </a:r>
          </a:p>
          <a:p>
            <a:pPr marL="0" indent="0">
              <a:buNone/>
            </a:pPr>
            <a:r>
              <a:rPr lang="de-DE" sz="2000" dirty="0" smtClean="0">
                <a:hlinkClick r:id="rId3"/>
              </a:rPr>
              <a:t>	</a:t>
            </a:r>
            <a:r>
              <a:rPr lang="de-DE" sz="2000" u="sng" dirty="0" smtClean="0">
                <a:hlinkClick r:id="rId3"/>
              </a:rPr>
              <a:t>	</a:t>
            </a:r>
            <a:r>
              <a:rPr lang="de-DE" sz="2000" dirty="0" smtClean="0">
                <a:hlinkClick r:id="rId3"/>
              </a:rPr>
              <a:t>https://www.youtube.com/watch?v=M8f8OMy4Dno</a:t>
            </a:r>
            <a:endParaRPr lang="de-DE" sz="2000" dirty="0" smtClean="0"/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r>
              <a:rPr lang="de-DE" sz="2000" dirty="0"/>
              <a:t>                 Hören Sie die aktuellen „Charts“ aus Deutschland.</a:t>
            </a:r>
          </a:p>
          <a:p>
            <a:pPr marL="0" indent="0">
              <a:buNone/>
            </a:pPr>
            <a:endParaRPr lang="de-DE" sz="2000" dirty="0"/>
          </a:p>
          <a:p>
            <a:r>
              <a:rPr lang="de-DE" sz="2000" b="1" dirty="0"/>
              <a:t>Kennen Sie ein paar der Lieder? </a:t>
            </a:r>
          </a:p>
          <a:p>
            <a:r>
              <a:rPr lang="de-DE" sz="2000" b="1" dirty="0"/>
              <a:t>Welche Musik wird gehört? </a:t>
            </a:r>
          </a:p>
          <a:p>
            <a:r>
              <a:rPr lang="de-DE" sz="2000" b="1" dirty="0"/>
              <a:t>Welche Stilrichtungen sind in den Charts vertreten? </a:t>
            </a:r>
          </a:p>
          <a:p>
            <a:r>
              <a:rPr lang="de-DE" sz="2000" b="1" dirty="0"/>
              <a:t>Welche Musikrichtungen gefallen Ihnen außerdem?</a:t>
            </a:r>
          </a:p>
          <a:p>
            <a:r>
              <a:rPr lang="de-DE" sz="2000" b="1" dirty="0"/>
              <a:t>Gibt es große Unterschiede zu </a:t>
            </a:r>
            <a:br>
              <a:rPr lang="de-DE" sz="2000" b="1" dirty="0"/>
            </a:br>
            <a:r>
              <a:rPr lang="de-DE" sz="2000" b="1" dirty="0"/>
              <a:t>den Charts in Spanien?</a:t>
            </a:r>
          </a:p>
          <a:p>
            <a:pPr marL="0" indent="0">
              <a:buNone/>
            </a:pPr>
            <a:endParaRPr lang="de-DE" sz="2000" dirty="0"/>
          </a:p>
        </p:txBody>
      </p:sp>
      <p:sp>
        <p:nvSpPr>
          <p:cNvPr id="8" name="Ellipse 7"/>
          <p:cNvSpPr/>
          <p:nvPr/>
        </p:nvSpPr>
        <p:spPr>
          <a:xfrm>
            <a:off x="8420669" y="3792692"/>
            <a:ext cx="1446662" cy="50496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e Musik</a:t>
            </a:r>
          </a:p>
        </p:txBody>
      </p:sp>
      <p:sp>
        <p:nvSpPr>
          <p:cNvPr id="9" name="Abgerundetes Rechteck 8"/>
          <p:cNvSpPr/>
          <p:nvPr/>
        </p:nvSpPr>
        <p:spPr>
          <a:xfrm>
            <a:off x="9444036" y="4642897"/>
            <a:ext cx="1815152" cy="57320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e Musikrichtung</a:t>
            </a:r>
          </a:p>
          <a:p>
            <a:pPr algn="ctr"/>
            <a:r>
              <a:rPr lang="de-DE" dirty="0"/>
              <a:t>s Genre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7171312" y="3470432"/>
            <a:ext cx="818865" cy="24116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hören</a:t>
            </a:r>
          </a:p>
        </p:txBody>
      </p:sp>
      <p:cxnSp>
        <p:nvCxnSpPr>
          <p:cNvPr id="12" name="Gerader Verbinder 11"/>
          <p:cNvCxnSpPr>
            <a:endCxn id="8" idx="1"/>
          </p:cNvCxnSpPr>
          <p:nvPr/>
        </p:nvCxnSpPr>
        <p:spPr>
          <a:xfrm>
            <a:off x="7990177" y="3669862"/>
            <a:ext cx="642351" cy="196781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Gerader Verbinder 13"/>
          <p:cNvCxnSpPr>
            <a:stCxn id="8" idx="0"/>
          </p:cNvCxnSpPr>
          <p:nvPr/>
        </p:nvCxnSpPr>
        <p:spPr>
          <a:xfrm flipV="1">
            <a:off x="9144000" y="3549279"/>
            <a:ext cx="0" cy="24341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Gerader Verbinder 16"/>
          <p:cNvCxnSpPr>
            <a:stCxn id="8" idx="7"/>
          </p:cNvCxnSpPr>
          <p:nvPr/>
        </p:nvCxnSpPr>
        <p:spPr>
          <a:xfrm flipV="1">
            <a:off x="9655472" y="3669861"/>
            <a:ext cx="211859" cy="19678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Gerader Verbinder 20"/>
          <p:cNvCxnSpPr>
            <a:stCxn id="8" idx="5"/>
          </p:cNvCxnSpPr>
          <p:nvPr/>
        </p:nvCxnSpPr>
        <p:spPr>
          <a:xfrm>
            <a:off x="9655472" y="4223708"/>
            <a:ext cx="402928" cy="424297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3" name="Gerader Verbinder 22"/>
          <p:cNvCxnSpPr/>
          <p:nvPr/>
        </p:nvCxnSpPr>
        <p:spPr>
          <a:xfrm flipH="1">
            <a:off x="8099359" y="4084479"/>
            <a:ext cx="320135" cy="127533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Gerader Verbinder 24"/>
          <p:cNvCxnSpPr/>
          <p:nvPr/>
        </p:nvCxnSpPr>
        <p:spPr>
          <a:xfrm flipH="1">
            <a:off x="9272344" y="5210994"/>
            <a:ext cx="402290" cy="222860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Gerader Verbinder 26"/>
          <p:cNvCxnSpPr>
            <a:stCxn id="9" idx="2"/>
          </p:cNvCxnSpPr>
          <p:nvPr/>
        </p:nvCxnSpPr>
        <p:spPr>
          <a:xfrm>
            <a:off x="10351612" y="5216103"/>
            <a:ext cx="0" cy="209212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9" name="Gerader Verbinder 28"/>
          <p:cNvCxnSpPr/>
          <p:nvPr/>
        </p:nvCxnSpPr>
        <p:spPr>
          <a:xfrm>
            <a:off x="10698962" y="5207478"/>
            <a:ext cx="321310" cy="350347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0" name="Abgerundetes Rechteck 29"/>
          <p:cNvSpPr/>
          <p:nvPr/>
        </p:nvSpPr>
        <p:spPr>
          <a:xfrm>
            <a:off x="7426701" y="4724497"/>
            <a:ext cx="1863450" cy="192678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de-DE" dirty="0"/>
              <a:t>r Rock</a:t>
            </a:r>
          </a:p>
          <a:p>
            <a:r>
              <a:rPr lang="de-DE" dirty="0"/>
              <a:t>e Rockmusik</a:t>
            </a:r>
          </a:p>
          <a:p>
            <a:endParaRPr lang="de-DE" dirty="0"/>
          </a:p>
          <a:p>
            <a:r>
              <a:rPr lang="de-DE" dirty="0"/>
              <a:t>r Hip-Hop</a:t>
            </a:r>
          </a:p>
          <a:p>
            <a:r>
              <a:rPr lang="de-DE" dirty="0"/>
              <a:t>e elektronische  </a:t>
            </a:r>
          </a:p>
          <a:p>
            <a:r>
              <a:rPr lang="de-DE" dirty="0"/>
              <a:t>   Musik … 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4"/>
          <a:srcRect l="22393" t="41587" r="72741" b="44017"/>
          <a:stretch/>
        </p:blipFill>
        <p:spPr>
          <a:xfrm>
            <a:off x="1460031" y="1850665"/>
            <a:ext cx="973680" cy="1619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417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87356" y="967709"/>
            <a:ext cx="9559668" cy="670023"/>
          </a:xfrm>
        </p:spPr>
        <p:txBody>
          <a:bodyPr>
            <a:noAutofit/>
          </a:bodyPr>
          <a:lstStyle/>
          <a:p>
            <a:r>
              <a:rPr lang="de-DE" sz="3600" dirty="0"/>
              <a:t>Hier könnt Ihr noch mehr erfahren und hören: </a:t>
            </a:r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2016448"/>
              </p:ext>
            </p:extLst>
          </p:nvPr>
        </p:nvGraphicFramePr>
        <p:xfrm>
          <a:off x="1103290" y="115910"/>
          <a:ext cx="1003207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5882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732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s-ES" sz="1600" b="1" dirty="0" err="1"/>
                        <a:t>Musik</a:t>
                      </a:r>
                      <a:endParaRPr lang="de-DE" sz="16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460031" y="1760561"/>
            <a:ext cx="9286993" cy="3962508"/>
          </a:xfrm>
        </p:spPr>
        <p:txBody>
          <a:bodyPr>
            <a:normAutofit/>
          </a:bodyPr>
          <a:lstStyle/>
          <a:p>
            <a:r>
              <a:rPr lang="de-DE" sz="2000" dirty="0"/>
              <a:t>„Deutschsprachige Musik“ – Liste mit Musikgruppen, </a:t>
            </a:r>
            <a:r>
              <a:rPr lang="de-DE" sz="2000" dirty="0" err="1"/>
              <a:t>SängerInnen</a:t>
            </a:r>
            <a:r>
              <a:rPr lang="de-DE" sz="2000" dirty="0"/>
              <a:t> in </a:t>
            </a:r>
            <a:r>
              <a:rPr lang="de-DE" sz="2000" dirty="0" err="1"/>
              <a:t>Moodle</a:t>
            </a:r>
            <a:r>
              <a:rPr lang="de-DE" sz="2000" dirty="0"/>
              <a:t> </a:t>
            </a:r>
          </a:p>
          <a:p>
            <a:pPr marL="0" indent="0">
              <a:buNone/>
            </a:pPr>
            <a:endParaRPr lang="de-DE" sz="2000" dirty="0"/>
          </a:p>
          <a:p>
            <a:r>
              <a:rPr lang="de-DE" sz="2000" dirty="0">
                <a:hlinkClick r:id="rId2"/>
              </a:rPr>
              <a:t>https://www.goethe.de/de/kul/mus.html</a:t>
            </a:r>
            <a:r>
              <a:rPr lang="de-DE" sz="2000" dirty="0"/>
              <a:t> --&gt; Überblick über Klassik, Jazz, Pop, Elektro, alte und neue Musik – mit interessanten Artikeln, Interviews, Musikgeschichte und Links</a:t>
            </a:r>
          </a:p>
          <a:p>
            <a:pPr marL="0" indent="0">
              <a:buNone/>
            </a:pPr>
            <a:endParaRPr lang="de-DE" sz="2000" dirty="0"/>
          </a:p>
          <a:p>
            <a:pPr marL="0" indent="0">
              <a:buNone/>
            </a:pPr>
            <a:r>
              <a:rPr lang="de-DE" sz="2000" dirty="0"/>
              <a:t>Festivals:</a:t>
            </a:r>
          </a:p>
          <a:p>
            <a:r>
              <a:rPr lang="de-DE" sz="2000" dirty="0"/>
              <a:t>in Deutschland: </a:t>
            </a:r>
            <a:r>
              <a:rPr lang="de-DE" sz="2000" dirty="0">
                <a:hlinkClick r:id="rId3"/>
              </a:rPr>
              <a:t>http://www.festivalticker.de/festivals-in-deutschland/</a:t>
            </a:r>
            <a:r>
              <a:rPr lang="de-DE" sz="2000" dirty="0"/>
              <a:t> </a:t>
            </a:r>
          </a:p>
          <a:p>
            <a:r>
              <a:rPr lang="de-DE" sz="2000" dirty="0"/>
              <a:t>in Österreich: </a:t>
            </a:r>
            <a:r>
              <a:rPr lang="de-DE" sz="2000" dirty="0">
                <a:hlinkClick r:id="rId4"/>
              </a:rPr>
              <a:t>http://www.festival.co.at/</a:t>
            </a:r>
            <a:r>
              <a:rPr lang="de-DE" sz="2000" dirty="0"/>
              <a:t> </a:t>
            </a:r>
          </a:p>
          <a:p>
            <a:r>
              <a:rPr lang="de-DE" sz="2000" dirty="0"/>
              <a:t>in der Schweiz: </a:t>
            </a:r>
            <a:r>
              <a:rPr lang="de-DE" sz="2000" dirty="0">
                <a:hlinkClick r:id="rId5"/>
              </a:rPr>
              <a:t>http://www.festivals.ch/</a:t>
            </a:r>
            <a:r>
              <a:rPr lang="de-DE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255639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ncheta">
  <a:themeElements>
    <a:clrScheme name="Chincheta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Chincheta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nche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34</TotalTime>
  <Words>114</Words>
  <Application>Microsoft Office PowerPoint</Application>
  <PresentationFormat>Personalizado</PresentationFormat>
  <Paragraphs>37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Chincheta</vt:lpstr>
      <vt:lpstr>Musik, Musik, Musik – Welche Musik hört man eigentlich in Deutschland? </vt:lpstr>
      <vt:lpstr>Hier könnt Ihr noch mehr erfahren und hören: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Partnerinterview</dc:title>
  <dc:creator>Victoria Malwitz</dc:creator>
  <cp:lastModifiedBy>UAM</cp:lastModifiedBy>
  <cp:revision>31</cp:revision>
  <dcterms:created xsi:type="dcterms:W3CDTF">2015-05-27T12:36:11Z</dcterms:created>
  <dcterms:modified xsi:type="dcterms:W3CDTF">2017-06-19T15:59:32Z</dcterms:modified>
</cp:coreProperties>
</file>