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1" autoAdjust="0"/>
    <p:restoredTop sz="94660"/>
  </p:normalViewPr>
  <p:slideViewPr>
    <p:cSldViewPr snapToGrid="0">
      <p:cViewPr>
        <p:scale>
          <a:sx n="47" d="100"/>
          <a:sy n="47" d="100"/>
        </p:scale>
        <p:origin x="-1668" y="-6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1189096" y="5617774"/>
            <a:ext cx="9843913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319937" y="1016990"/>
            <a:ext cx="9572977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320801" y="1009651"/>
            <a:ext cx="9572977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1026029" y="702069"/>
            <a:ext cx="757108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10568399" y="655232"/>
            <a:ext cx="566928" cy="75590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02934" y="1794935"/>
            <a:ext cx="7631291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02934" y="3736622"/>
            <a:ext cx="761623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027569" y="5357593"/>
            <a:ext cx="1618428" cy="365125"/>
          </a:xfrm>
        </p:spPr>
        <p:txBody>
          <a:bodyPr/>
          <a:lstStyle/>
          <a:p>
            <a:fld id="{23DE6937-8B65-4E20-8CE1-4DE6915D42F5}" type="datetimeFigureOut">
              <a:rPr lang="de-DE" smtClean="0"/>
              <a:t>28.05.2015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65393" y="5357593"/>
            <a:ext cx="6713127" cy="365125"/>
          </a:xfr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85241" y="5357593"/>
            <a:ext cx="738697" cy="365125"/>
          </a:xfrm>
        </p:spPr>
        <p:txBody>
          <a:bodyPr/>
          <a:lstStyle>
            <a:lvl1pPr algn="ctr">
              <a:defRPr/>
            </a:lvl1pPr>
          </a:lstStyle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28.05.2015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2" y="925691"/>
            <a:ext cx="1907823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0962" y="1106313"/>
            <a:ext cx="6905039" cy="440266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28.05.2015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28.05.2015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6639" y="2239431"/>
            <a:ext cx="8338725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690" y="3725335"/>
            <a:ext cx="8308623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28.05.2015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28.05.2015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731264" y="2121407"/>
            <a:ext cx="4267200" cy="360273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217920" y="2119313"/>
            <a:ext cx="4267200" cy="36052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7160" y="2122312"/>
            <a:ext cx="391936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47559" y="2122311"/>
            <a:ext cx="3925824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28.05.2015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731264" y="2944368"/>
            <a:ext cx="4303776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6193535" y="2944813"/>
            <a:ext cx="4303776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28.05.2015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E6937-8B65-4E20-8CE1-4DE6915D42F5}" type="datetimeFigureOut">
              <a:rPr lang="de-DE" smtClean="0"/>
              <a:t>28.05.2015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842903" y="6058038"/>
            <a:ext cx="10295468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5958497" y="605163"/>
            <a:ext cx="505192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5961889" y="603504"/>
            <a:ext cx="505192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998940" y="576868"/>
            <a:ext cx="505192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999745" y="576072"/>
            <a:ext cx="505192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3161475" y="293953"/>
            <a:ext cx="757108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8467351" y="238675"/>
            <a:ext cx="566928" cy="75590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478635" y="2020043"/>
            <a:ext cx="4086436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6472388" y="1150993"/>
            <a:ext cx="4027723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530834" y="3623748"/>
            <a:ext cx="4065188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8455598" y="5885673"/>
            <a:ext cx="1618428" cy="365125"/>
          </a:xfrm>
        </p:spPr>
        <p:txBody>
          <a:bodyPr/>
          <a:lstStyle/>
          <a:p>
            <a:fld id="{23DE6937-8B65-4E20-8CE1-4DE6915D42F5}" type="datetimeFigureOut">
              <a:rPr lang="de-DE" smtClean="0"/>
              <a:t>28.05.2015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1219406" y="5829262"/>
            <a:ext cx="4696809" cy="365125"/>
          </a:xfr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10076418" y="5896962"/>
            <a:ext cx="738697" cy="365125"/>
          </a:xfrm>
        </p:spPr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842903" y="6058038"/>
            <a:ext cx="10295468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998940" y="576868"/>
            <a:ext cx="505192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993412" y="575769"/>
            <a:ext cx="505192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5958497" y="605163"/>
            <a:ext cx="505192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5953025" y="603920"/>
            <a:ext cx="505192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3161475" y="293953"/>
            <a:ext cx="757108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8467351" y="238675"/>
            <a:ext cx="566928" cy="75590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475232" y="2020824"/>
            <a:ext cx="408432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6531487" y="1207272"/>
            <a:ext cx="3885151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536192" y="3621024"/>
            <a:ext cx="4059936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8461249" y="5888738"/>
            <a:ext cx="1618428" cy="365125"/>
          </a:xfrm>
        </p:spPr>
        <p:txBody>
          <a:bodyPr/>
          <a:lstStyle/>
          <a:p>
            <a:fld id="{23DE6937-8B65-4E20-8CE1-4DE6915D42F5}" type="datetimeFigureOut">
              <a:rPr lang="de-DE" smtClean="0"/>
              <a:t>28.05.2015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1219426" y="5831038"/>
            <a:ext cx="4425391" cy="365125"/>
          </a:xfr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10082786" y="5900027"/>
            <a:ext cx="738697" cy="365125"/>
          </a:xfrm>
        </p:spPr>
        <p:txBody>
          <a:bodyPr/>
          <a:lstStyle/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38201" y="6069330"/>
            <a:ext cx="1056132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75360" y="575310"/>
            <a:ext cx="102616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75360" y="576072"/>
            <a:ext cx="102616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724989" y="273091"/>
            <a:ext cx="757108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10914593" y="203675"/>
            <a:ext cx="566928" cy="755904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60031" y="817583"/>
            <a:ext cx="9286993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50721" y="2119257"/>
            <a:ext cx="8261873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06118" y="5809153"/>
            <a:ext cx="16184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23DE6937-8B65-4E20-8CE1-4DE6915D42F5}" type="datetimeFigureOut">
              <a:rPr lang="de-DE" smtClean="0"/>
              <a:t>28.05.2015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19202" y="5809153"/>
            <a:ext cx="73869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26937" y="5809153"/>
            <a:ext cx="7386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552580F-CCA0-45C6-B5AB-BBF600719FFB}" type="slidenum">
              <a:rPr lang="de-DE" smtClean="0"/>
              <a:t>‹Nº›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569245" y="695460"/>
            <a:ext cx="10058400" cy="579550"/>
          </a:xfrm>
        </p:spPr>
        <p:txBody>
          <a:bodyPr>
            <a:normAutofit fontScale="90000"/>
          </a:bodyPr>
          <a:lstStyle/>
          <a:p>
            <a:r>
              <a:rPr lang="de-DE" sz="3600" b="1" dirty="0" smtClean="0">
                <a:latin typeface="Calibri" panose="020F0502020204030204" pitchFamily="34" charset="0"/>
              </a:rPr>
              <a:t>Interkulturelle Sensibilisierung</a:t>
            </a:r>
            <a:endParaRPr lang="de-DE" sz="3600" b="1" dirty="0">
              <a:latin typeface="Calibri" panose="020F0502020204030204" pitchFamily="34" charset="0"/>
            </a:endParaRPr>
          </a:p>
        </p:txBody>
      </p:sp>
      <p:graphicFrame>
        <p:nvGraphicFramePr>
          <p:cNvPr id="6" name="Inhaltsplatzhalt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7247528"/>
              </p:ext>
            </p:extLst>
          </p:nvPr>
        </p:nvGraphicFramePr>
        <p:xfrm>
          <a:off x="1137919" y="1429176"/>
          <a:ext cx="9946925" cy="4932987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9946925"/>
              </a:tblGrid>
              <a:tr h="4932987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de-DE" sz="2400" dirty="0" smtClean="0">
                          <a:effectLst/>
                          <a:latin typeface="Calibri" panose="020F0502020204030204" pitchFamily="34" charset="0"/>
                        </a:rPr>
                        <a:t>Was ist passiert?</a:t>
                      </a:r>
                      <a:endParaRPr lang="de-DE" sz="2400" dirty="0" smtClean="0"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de-DE" sz="2400" dirty="0" smtClean="0">
                          <a:effectLst/>
                          <a:latin typeface="Calibri" panose="020F0502020204030204" pitchFamily="34" charset="0"/>
                        </a:rPr>
                        <a:t>Wie habt ihr euch</a:t>
                      </a:r>
                      <a:r>
                        <a:rPr lang="de-DE" sz="2400" baseline="0" dirty="0" smtClean="0">
                          <a:effectLst/>
                          <a:latin typeface="Calibri" panose="020F0502020204030204" pitchFamily="34" charset="0"/>
                        </a:rPr>
                        <a:t> dabei gefüllt? 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de-DE" sz="2400" dirty="0" smtClean="0">
                          <a:effectLst/>
                          <a:latin typeface="Calibri" panose="020F0502020204030204" pitchFamily="34" charset="0"/>
                        </a:rPr>
                        <a:t>Wie war das Gesprách mit den anderen Teilnehmern?</a:t>
                      </a:r>
                      <a:endParaRPr lang="de-DE" sz="2400" dirty="0" smtClean="0"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de-DE" sz="2400" dirty="0" smtClean="0">
                          <a:effectLst/>
                          <a:latin typeface="Calibri" panose="020F0502020204030204" pitchFamily="34" charset="0"/>
                        </a:rPr>
                        <a:t>Ist es euch leicht</a:t>
                      </a:r>
                      <a:r>
                        <a:rPr lang="de-DE" sz="2400" baseline="0" dirty="0" smtClean="0">
                          <a:effectLst/>
                          <a:latin typeface="Calibri" panose="020F0502020204030204" pitchFamily="34" charset="0"/>
                        </a:rPr>
                        <a:t> gefallen, eure Rolle zu spielen? Warum (nicht)?</a:t>
                      </a:r>
                      <a:endParaRPr lang="de-DE" sz="2400" dirty="0" smtClean="0"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de-DE" sz="2400" dirty="0" smtClean="0">
                          <a:effectLst/>
                          <a:latin typeface="Calibri" panose="020F0502020204030204" pitchFamily="34" charset="0"/>
                        </a:rPr>
                        <a:t>Habt ihr auch ähnliche</a:t>
                      </a:r>
                      <a:r>
                        <a:rPr lang="de-DE" sz="2400" baseline="0" dirty="0" smtClean="0">
                          <a:effectLst/>
                          <a:latin typeface="Calibri" panose="020F0502020204030204" pitchFamily="34" charset="0"/>
                        </a:rPr>
                        <a:t> Situationen bereits erlebt?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de-DE" sz="2400" baseline="0" dirty="0" smtClean="0">
                          <a:effectLst/>
                          <a:latin typeface="Calibri" panose="020F0502020204030204" pitchFamily="34" charset="0"/>
                        </a:rPr>
                        <a:t>Was hat euch geschockt?  Warum?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de-DE" sz="2400" baseline="0" dirty="0" smtClean="0">
                          <a:effectLst/>
                          <a:latin typeface="Calibri" panose="020F0502020204030204" pitchFamily="34" charset="0"/>
                        </a:rPr>
                        <a:t>Was ist in deiner  Kultur anders? Wie?</a:t>
                      </a:r>
                      <a:r>
                        <a:rPr lang="de-DE" sz="2400" b="0" i="1" dirty="0" smtClean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de-DE" sz="2400" b="0" i="1" dirty="0" smtClean="0">
                        <a:effectLst/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itel 3"/>
          <p:cNvSpPr txBox="1">
            <a:spLocks/>
          </p:cNvSpPr>
          <p:nvPr/>
        </p:nvSpPr>
        <p:spPr>
          <a:xfrm>
            <a:off x="569245" y="115910"/>
            <a:ext cx="11420985" cy="579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cap="all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de-DE" sz="1400" dirty="0">
              <a:latin typeface="Calibri" panose="020F0502020204030204" pitchFamily="34" charset="0"/>
            </a:endParaRPr>
          </a:p>
        </p:txBody>
      </p:sp>
      <p:graphicFrame>
        <p:nvGraphicFramePr>
          <p:cNvPr id="9" name="Tabel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360717"/>
              </p:ext>
            </p:extLst>
          </p:nvPr>
        </p:nvGraphicFramePr>
        <p:xfrm>
          <a:off x="1103290" y="115910"/>
          <a:ext cx="1003207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17190"/>
                <a:gridCol w="2214880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sz="1600" b="1" dirty="0" smtClean="0"/>
                        <a:t>Interkulturelle Sensibilisierung</a:t>
                      </a:r>
                      <a:endParaRPr lang="de-DE" sz="16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</a:rPr>
                        <a:t>Deutsch für Erasmus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26" name="Picture 2" descr="C:\Users\UAM\Desktop\bandera aleman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9175" y="2926079"/>
            <a:ext cx="1134110" cy="1117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UAM\Desktop\Bander suiza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5520" y="1341120"/>
            <a:ext cx="1144270" cy="1268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UAM\Desktop\bandera Austria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0333" y="4033201"/>
            <a:ext cx="1437322" cy="1533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UAM\Desktop\Bandera España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9853" y="4708681"/>
            <a:ext cx="1300480" cy="1230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42496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ncheta">
  <a:themeElements>
    <a:clrScheme name="Chincheta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Chincheta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nchet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12</TotalTime>
  <Words>66</Words>
  <Application>Microsoft Office PowerPoint</Application>
  <PresentationFormat>Personalizado</PresentationFormat>
  <Paragraphs>10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Chincheta</vt:lpstr>
      <vt:lpstr>Interkulturelle Sensibilisierung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Partnerinterview</dc:title>
  <dc:creator>Victoria Malwitz</dc:creator>
  <cp:lastModifiedBy>UAM</cp:lastModifiedBy>
  <cp:revision>5</cp:revision>
  <dcterms:created xsi:type="dcterms:W3CDTF">2015-05-27T12:36:11Z</dcterms:created>
  <dcterms:modified xsi:type="dcterms:W3CDTF">2015-05-28T13:02:00Z</dcterms:modified>
</cp:coreProperties>
</file>