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256" r:id="rId2"/>
    <p:sldId id="285" r:id="rId3"/>
    <p:sldId id="258" r:id="rId4"/>
    <p:sldId id="259" r:id="rId5"/>
    <p:sldId id="274" r:id="rId6"/>
    <p:sldId id="260" r:id="rId7"/>
    <p:sldId id="272" r:id="rId8"/>
    <p:sldId id="266" r:id="rId9"/>
    <p:sldId id="265" r:id="rId10"/>
    <p:sldId id="267" r:id="rId11"/>
    <p:sldId id="270" r:id="rId12"/>
    <p:sldId id="271" r:id="rId13"/>
    <p:sldId id="288" r:id="rId14"/>
    <p:sldId id="276" r:id="rId15"/>
    <p:sldId id="287" r:id="rId16"/>
    <p:sldId id="277" r:id="rId17"/>
    <p:sldId id="278" r:id="rId18"/>
    <p:sldId id="279" r:id="rId19"/>
    <p:sldId id="280" r:id="rId20"/>
    <p:sldId id="281" r:id="rId21"/>
    <p:sldId id="282" r:id="rId22"/>
    <p:sldId id="283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22FE0-6CD2-4D49-8838-4617D8C13323}" type="datetimeFigureOut">
              <a:rPr lang="de-DE" smtClean="0"/>
              <a:t>14.06.2017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919A5B-37A6-AF49-9686-C7398255E4DA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35992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57C046-CCAF-444F-A455-32DEBECA62AA}" type="datetimeFigureOut">
              <a:rPr lang="de-DE" smtClean="0"/>
              <a:t>14.06.2017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20691A-8640-4444-87FC-57DC86B85B4F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866722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ec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Master-Untertitelformat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37AC89C-9A73-674B-B526-C96B6567102E}" type="datetime1">
              <a:rPr lang="de-DE" smtClean="0"/>
              <a:t>14.06.2017</a:t>
            </a:fld>
            <a:endParaRPr lang="en-US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Gerade Verbindung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de-DE" smtClean="0"/>
              <a:t>Mastertitelformat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Mastertitelformat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Mastertextformat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FAC157A-1A58-D141-BA75-6D18C1CDE10F}" type="datetime1">
              <a:rPr lang="de-DE" smtClean="0"/>
              <a:t>14.06.2017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ec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htec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ec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Gerade Verbindung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Mastertextformat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BAC4176-BFAB-804D-A922-DEFBE526FB32}" type="datetime1">
              <a:rPr lang="de-DE" smtClean="0"/>
              <a:t>14.06.2017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de-DE" smtClean="0"/>
              <a:t>Mastertitelformat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de-DE" smtClean="0"/>
              <a:t>Mastertitelformat bearbeiten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398002-57F8-0B40-86D3-2B59B2A3E20A}" type="datetime1">
              <a:rPr lang="de-DE" smtClean="0"/>
              <a:t>14.06.2017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Mastertextformat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htec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ec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Mastertextformat bearbeiten</a:t>
            </a:r>
          </a:p>
        </p:txBody>
      </p:sp>
      <p:sp>
        <p:nvSpPr>
          <p:cNvPr id="13" name="Rechtec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htec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EDE1F9B-829F-2F43-8CD2-9BE0A51767B4}" type="datetime1">
              <a:rPr lang="de-DE" smtClean="0"/>
              <a:t>14.06.2017</a:t>
            </a:fld>
            <a:endParaRPr lang="en-US"/>
          </a:p>
        </p:txBody>
      </p:sp>
      <p:sp>
        <p:nvSpPr>
          <p:cNvPr id="8" name="Gerade Verbindung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de-DE" smtClean="0"/>
              <a:t>Mastertitelformat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de-DE" smtClean="0"/>
              <a:t>Mastertitelformat bearbeiten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D7811B62-599C-6541-93AF-F48A9611EA77}" type="datetime1">
              <a:rPr lang="de-DE" smtClean="0"/>
              <a:t>14.06.2017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8" name="Gerade Verbindung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Inhaltsplatzhalt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de-DE" smtClean="0"/>
              <a:t>Mastertextformat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2" name="Inhaltsplatzhalt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de-DE" smtClean="0"/>
              <a:t>Mastertextformat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erade Verbindung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htec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htec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htec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htec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ec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Mastertextformat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Mastertextformat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30EFFD1-ABBD-8F4E-8246-6B015D79BE9E}" type="datetime1">
              <a:rPr lang="de-DE" smtClean="0"/>
              <a:t>14.06.2017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Gerade Verbindung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Inhaltsplatzhalt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Mastertextformat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6" name="Inhaltsplatzhalt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Mastertextformat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‹Nº›</a:t>
            </a:fld>
            <a:endParaRPr kumimoji="0" lang="en-US" dirty="0"/>
          </a:p>
        </p:txBody>
      </p:sp>
      <p:sp>
        <p:nvSpPr>
          <p:cNvPr id="23" name="Titel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de-DE" smtClean="0"/>
              <a:t>Mastertitelformat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Mastertitelformat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0A9ED20-167D-8242-BCB8-9AB4EC3DBA95}" type="datetime1">
              <a:rPr lang="de-DE" smtClean="0"/>
              <a:t>14.06.2017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ec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htec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D8204E9C-EE61-054E-9A3B-DF7AE934F266}" type="datetime1">
              <a:rPr lang="de-DE" smtClean="0"/>
              <a:t>14.06.2017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Beschriftu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htec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htec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de-DE" smtClean="0"/>
              <a:t>Mastertitelformat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Mastertextformat bearbeiten</a:t>
            </a:r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Gerade Verbindung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Inhaltsplatzhalt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Mastertextformat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htec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3B939351-30AC-0848-897E-825CAE707C15}" type="datetime1">
              <a:rPr lang="de-DE" smtClean="0"/>
              <a:t>14.06.2017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erade Verbindung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htec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ec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htec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de-DE" smtClean="0"/>
              <a:t>Mastertitelformat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auf Platzhalter ziehen oder durch Klicken auf Symbol hinzufügen</a:t>
            </a:r>
            <a:endParaRPr kumimoji="0"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Mastertextformat bearbeiten</a:t>
            </a:r>
          </a:p>
        </p:txBody>
      </p:sp>
      <p:sp>
        <p:nvSpPr>
          <p:cNvPr id="22" name="Rechtec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3F885C4B-F49A-F849-A344-F30E7EA56386}" type="datetime1">
              <a:rPr lang="de-DE" smtClean="0"/>
              <a:t>14.06.2017</a:t>
            </a:fld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ec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ec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ec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ec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567D048E-4127-1F46-A8C9-8868A9DAC0CA}" type="datetime1">
              <a:rPr lang="de-DE" smtClean="0"/>
              <a:t>14.06.2017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Gerade Verbindung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‹Nº›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de-DE" smtClean="0"/>
              <a:t>Mastertitelformat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Mastertextformat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1371600" y="4307411"/>
            <a:ext cx="6400800" cy="1752600"/>
          </a:xfrm>
        </p:spPr>
        <p:txBody>
          <a:bodyPr/>
          <a:lstStyle/>
          <a:p>
            <a:r>
              <a:rPr lang="de-DE" dirty="0" smtClean="0"/>
              <a:t>YOLANDA GARCÍA</a:t>
            </a:r>
            <a:endParaRPr lang="de-DE" dirty="0" smtClean="0"/>
          </a:p>
          <a:p>
            <a:r>
              <a:rPr lang="de-DE" dirty="0" err="1" smtClean="0"/>
              <a:t>Universidad</a:t>
            </a:r>
            <a:r>
              <a:rPr lang="de-DE" dirty="0" smtClean="0"/>
              <a:t> </a:t>
            </a:r>
            <a:r>
              <a:rPr lang="de-DE" dirty="0" err="1" smtClean="0"/>
              <a:t>autónoma</a:t>
            </a:r>
            <a:r>
              <a:rPr lang="de-DE" dirty="0" smtClean="0"/>
              <a:t> de </a:t>
            </a:r>
            <a:r>
              <a:rPr lang="de-DE" dirty="0" err="1" smtClean="0"/>
              <a:t>madrid</a:t>
            </a:r>
            <a:endParaRPr lang="de-DE" dirty="0" smtClean="0"/>
          </a:p>
          <a:p>
            <a:r>
              <a:rPr lang="de-DE" dirty="0" err="1" smtClean="0"/>
              <a:t>Alemán</a:t>
            </a:r>
            <a:r>
              <a:rPr lang="de-DE" dirty="0" smtClean="0"/>
              <a:t> </a:t>
            </a:r>
            <a:r>
              <a:rPr lang="de-DE" dirty="0" err="1" smtClean="0"/>
              <a:t>para</a:t>
            </a:r>
            <a:r>
              <a:rPr lang="de-DE" dirty="0" smtClean="0"/>
              <a:t> </a:t>
            </a:r>
            <a:r>
              <a:rPr lang="de-DE" dirty="0" err="1" smtClean="0"/>
              <a:t>erasmus</a:t>
            </a:r>
            <a:endParaRPr lang="de-DE" dirty="0" smtClean="0"/>
          </a:p>
          <a:p>
            <a:r>
              <a:rPr lang="de-DE" smtClean="0"/>
              <a:t>15.06.2017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888941"/>
          </a:xfrm>
        </p:spPr>
        <p:txBody>
          <a:bodyPr/>
          <a:lstStyle/>
          <a:p>
            <a:r>
              <a:rPr lang="de-DE" dirty="0" smtClean="0"/>
              <a:t>Wie halte ich einen Vortrag?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7540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Fehler beim Vortrag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endParaRPr lang="de-DE" dirty="0" smtClean="0"/>
          </a:p>
          <a:p>
            <a:pPr>
              <a:lnSpc>
                <a:spcPct val="120000"/>
              </a:lnSpc>
            </a:pPr>
            <a:r>
              <a:rPr lang="de-DE" dirty="0" smtClean="0"/>
              <a:t>unsichere Körperhaltung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nicht zum Publikum sprechen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zu leise/zu schnell sprechen oder ablesen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zu schnelles Wechseln zwischen den Folien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Verdecken der Folie durch den Körper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kein sicherer Umgang mit Medien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keine Einhaltung der Zeitbeschränkung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10</a:t>
            </a:fld>
            <a:endParaRPr kumimoji="0" lang="en-US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CFABFD4-C6F0-FB4F-B1C1-9F416A4D623D}" type="datetime1">
              <a:rPr lang="de-DE" smtClean="0"/>
              <a:t>14.06.2017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28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Notizen für den Vortrag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endParaRPr lang="de-DE" dirty="0" smtClean="0"/>
          </a:p>
          <a:p>
            <a:pPr>
              <a:lnSpc>
                <a:spcPct val="120000"/>
              </a:lnSpc>
            </a:pPr>
            <a:r>
              <a:rPr lang="de-DE" dirty="0" smtClean="0"/>
              <a:t>nicht ablesen (längere Zitate dürfen vorgelesen werden)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Stichworte auf Karteikarten:</a:t>
            </a:r>
          </a:p>
          <a:p>
            <a:pPr lvl="1">
              <a:lnSpc>
                <a:spcPct val="120000"/>
              </a:lnSpc>
            </a:pPr>
            <a:r>
              <a:rPr lang="de-DE" dirty="0" smtClean="0"/>
              <a:t>Karten nummerieren</a:t>
            </a:r>
          </a:p>
          <a:p>
            <a:pPr lvl="1">
              <a:lnSpc>
                <a:spcPct val="120000"/>
              </a:lnSpc>
            </a:pPr>
            <a:r>
              <a:rPr lang="de-DE" dirty="0" smtClean="0"/>
              <a:t>keine ganzen Sätze, so wenig wie möglich</a:t>
            </a:r>
          </a:p>
          <a:p>
            <a:pPr lvl="1">
              <a:lnSpc>
                <a:spcPct val="120000"/>
              </a:lnSpc>
            </a:pPr>
            <a:r>
              <a:rPr lang="de-DE" dirty="0" smtClean="0"/>
              <a:t>große Schrift</a:t>
            </a:r>
          </a:p>
          <a:p>
            <a:pPr lvl="1">
              <a:lnSpc>
                <a:spcPct val="120000"/>
              </a:lnSpc>
            </a:pPr>
            <a:r>
              <a:rPr lang="de-DE" dirty="0" smtClean="0"/>
              <a:t>wichtige Stichpunkte mit Farbe markieren</a:t>
            </a:r>
          </a:p>
          <a:p>
            <a:pPr lvl="1">
              <a:lnSpc>
                <a:spcPct val="120000"/>
              </a:lnSpc>
            </a:pPr>
            <a:r>
              <a:rPr lang="de-DE" dirty="0" smtClean="0"/>
              <a:t>Karten nur auf einer Seite beschriften</a:t>
            </a:r>
          </a:p>
          <a:p>
            <a:pPr lvl="1"/>
            <a:endParaRPr lang="de-DE" dirty="0" smtClean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11</a:t>
            </a:fld>
            <a:endParaRPr kumimoji="0" lang="en-US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E1D7E8B-9513-5D4E-AB66-FECBCA1A4B60}" type="datetime1">
              <a:rPr lang="de-DE" smtClean="0"/>
              <a:t>14.06.2017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79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Handout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endParaRPr lang="de-DE" dirty="0" smtClean="0"/>
          </a:p>
          <a:p>
            <a:pPr>
              <a:lnSpc>
                <a:spcPct val="120000"/>
              </a:lnSpc>
            </a:pPr>
            <a:r>
              <a:rPr lang="de-DE" dirty="0" smtClean="0"/>
              <a:t>damit man dem Vortrag folgen kann und ihn später gedanklich wiederholen kann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wichtigste Zahlen und Aussagen des Vortrags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wichtigste Informationen über Zeit, Ort und Anlass des Vortrags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12</a:t>
            </a:fld>
            <a:endParaRPr kumimoji="0" lang="en-US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18AFA6DE-C847-4041-BC81-38CDB575D0AD}" type="datetime1">
              <a:rPr lang="de-DE" smtClean="0"/>
              <a:t>14.06.2017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57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Tipps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endParaRPr lang="de-DE" dirty="0" smtClean="0"/>
          </a:p>
          <a:p>
            <a:pPr>
              <a:lnSpc>
                <a:spcPct val="120000"/>
              </a:lnSpc>
            </a:pPr>
            <a:r>
              <a:rPr lang="de-DE" dirty="0" smtClean="0"/>
              <a:t>Neutrale Kleidung, in der man sich wohlfühlt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Hände, Mimik und Gestik!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Blickkontakt zu den Anwesenden!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klar, deutlich und laut sprechen, nicht zu schnell</a:t>
            </a:r>
          </a:p>
          <a:p>
            <a:pPr>
              <a:lnSpc>
                <a:spcPct val="120000"/>
              </a:lnSpc>
            </a:pPr>
            <a:r>
              <a:rPr lang="de-DE" dirty="0"/>
              <a:t>Nicht ablesen </a:t>
            </a:r>
            <a:r>
              <a:rPr lang="de-DE" dirty="0">
                <a:sym typeface="Wingdings"/>
              </a:rPr>
              <a:t> </a:t>
            </a:r>
            <a:r>
              <a:rPr lang="de-DE" dirty="0" smtClean="0"/>
              <a:t>Stichpunkte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Präsentation üben (aufnehmen)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dirty="0" smtClean="0">
                <a:sym typeface="Wingdings"/>
              </a:rPr>
              <a:t> Erfolgreiche Präsentation </a:t>
            </a:r>
            <a:endParaRPr lang="de-DE" dirty="0" smtClean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13</a:t>
            </a:fld>
            <a:endParaRPr kumimoji="0" lang="en-US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3EE7339-BBEE-254D-90E8-00DFCC8E64A9}" type="datetime1">
              <a:rPr lang="de-DE" smtClean="0"/>
              <a:t>14.06.2017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09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Feedback geben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398002-57F8-0B40-86D3-2B59B2A3E20A}" type="datetime1">
              <a:rPr lang="de-DE" smtClean="0"/>
              <a:t>14.06.2017</a:t>
            </a:fld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14</a:t>
            </a:fld>
            <a:endParaRPr kumimoji="0" lang="en-US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pPr>
              <a:lnSpc>
                <a:spcPct val="120000"/>
              </a:lnSpc>
            </a:pPr>
            <a:r>
              <a:rPr lang="de-DE" dirty="0" smtClean="0"/>
              <a:t>nicht </a:t>
            </a:r>
            <a:r>
              <a:rPr lang="de-DE" dirty="0"/>
              <a:t>nur </a:t>
            </a:r>
            <a:r>
              <a:rPr lang="de-DE" dirty="0" smtClean="0"/>
              <a:t>negativ </a:t>
            </a:r>
            <a:r>
              <a:rPr lang="de-DE" dirty="0" smtClean="0">
                <a:sym typeface="Wingdings"/>
              </a:rPr>
              <a:t> mit positiven Dingen anfangen</a:t>
            </a:r>
            <a:endParaRPr lang="de-DE" dirty="0" smtClean="0"/>
          </a:p>
          <a:p>
            <a:pPr>
              <a:lnSpc>
                <a:spcPct val="120000"/>
              </a:lnSpc>
            </a:pPr>
            <a:r>
              <a:rPr lang="de-DE" dirty="0" smtClean="0"/>
              <a:t>konstruktiv </a:t>
            </a:r>
            <a:r>
              <a:rPr lang="de-DE" dirty="0" smtClean="0">
                <a:sym typeface="Wingdings"/>
              </a:rPr>
              <a:t> Vorschläge machen</a:t>
            </a:r>
            <a:endParaRPr lang="de-DE" dirty="0" smtClean="0"/>
          </a:p>
          <a:p>
            <a:pPr>
              <a:lnSpc>
                <a:spcPct val="120000"/>
              </a:lnSpc>
            </a:pPr>
            <a:r>
              <a:rPr lang="de-DE" dirty="0" smtClean="0"/>
              <a:t>beschreibend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konkret </a:t>
            </a:r>
            <a:r>
              <a:rPr lang="de-DE" dirty="0" smtClean="0">
                <a:sym typeface="Wingdings"/>
              </a:rPr>
              <a:t> keine Verallgemeinerungen</a:t>
            </a:r>
            <a:endParaRPr lang="de-DE" dirty="0" smtClean="0"/>
          </a:p>
          <a:p>
            <a:pPr>
              <a:lnSpc>
                <a:spcPct val="120000"/>
              </a:lnSpc>
            </a:pPr>
            <a:r>
              <a:rPr lang="de-DE" dirty="0" smtClean="0"/>
              <a:t>subjektiv </a:t>
            </a:r>
            <a:r>
              <a:rPr lang="de-DE" dirty="0" smtClean="0">
                <a:sym typeface="Wingdings"/>
              </a:rPr>
              <a:t> Ich-Form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14299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Redemittel für einen Vortrag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398002-57F8-0B40-86D3-2B59B2A3E20A}" type="datetime1">
              <a:rPr lang="de-DE" smtClean="0"/>
              <a:t>14.06.2017</a:t>
            </a:fld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15</a:t>
            </a:fld>
            <a:endParaRPr kumimoji="0" lang="en-US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de-DE" sz="2800" dirty="0" smtClean="0"/>
          </a:p>
          <a:p>
            <a:pPr marL="0" indent="0" algn="ctr">
              <a:buNone/>
            </a:pPr>
            <a:endParaRPr lang="de-DE" sz="2800" dirty="0"/>
          </a:p>
          <a:p>
            <a:pPr marL="0" indent="0" algn="ctr">
              <a:buNone/>
            </a:pPr>
            <a:r>
              <a:rPr lang="de-DE" sz="2800" dirty="0" smtClean="0"/>
              <a:t>Aufgabe: </a:t>
            </a:r>
          </a:p>
          <a:p>
            <a:pPr marL="0" indent="0" algn="ctr">
              <a:buNone/>
            </a:pPr>
            <a:r>
              <a:rPr lang="de-DE" sz="2800" dirty="0" smtClean="0"/>
              <a:t>Ordnet die Redemittel den einzelnen Phasen zu!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4687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Begrüßung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398002-57F8-0B40-86D3-2B59B2A3E20A}" type="datetime1">
              <a:rPr lang="de-DE" smtClean="0"/>
              <a:t>14.06.2017</a:t>
            </a:fld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16</a:t>
            </a:fld>
            <a:endParaRPr kumimoji="0" lang="en-US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lnSpc>
                <a:spcPct val="120000"/>
              </a:lnSpc>
            </a:pPr>
            <a:endParaRPr lang="de-DE" dirty="0" smtClean="0"/>
          </a:p>
          <a:p>
            <a:pPr lvl="0">
              <a:lnSpc>
                <a:spcPct val="120000"/>
              </a:lnSpc>
            </a:pPr>
            <a:r>
              <a:rPr lang="de-DE" dirty="0" smtClean="0"/>
              <a:t>Sehr </a:t>
            </a:r>
            <a:r>
              <a:rPr lang="de-DE" dirty="0"/>
              <a:t>geehrte Damen und Herren / Meine Damen und Herren, ..</a:t>
            </a:r>
          </a:p>
          <a:p>
            <a:pPr lvl="0">
              <a:lnSpc>
                <a:spcPct val="120000"/>
              </a:lnSpc>
            </a:pPr>
            <a:r>
              <a:rPr lang="de-DE" dirty="0"/>
              <a:t>Liebe Freunde, Liebe Studierende, ...</a:t>
            </a:r>
          </a:p>
          <a:p>
            <a:pPr lvl="0">
              <a:lnSpc>
                <a:spcPct val="120000"/>
              </a:lnSpc>
            </a:pPr>
            <a:r>
              <a:rPr lang="de-DE" dirty="0"/>
              <a:t>Ich begrüße Sie/euch zu meinem Vortrag</a:t>
            </a:r>
          </a:p>
          <a:p>
            <a:pPr>
              <a:lnSpc>
                <a:spcPct val="120000"/>
              </a:lnSpc>
            </a:pPr>
            <a:r>
              <a:rPr lang="de-DE" dirty="0"/>
              <a:t>Mein Name ist..., Ich bin ... </a:t>
            </a:r>
          </a:p>
        </p:txBody>
      </p:sp>
    </p:spTree>
    <p:extLst>
      <p:ext uri="{BB962C8B-B14F-4D97-AF65-F5344CB8AC3E}">
        <p14:creationId xmlns:p14="http://schemas.microsoft.com/office/powerpoint/2010/main" val="2613439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Thema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398002-57F8-0B40-86D3-2B59B2A3E20A}" type="datetime1">
              <a:rPr lang="de-DE" smtClean="0"/>
              <a:t>14.06.2017</a:t>
            </a:fld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17</a:t>
            </a:fld>
            <a:endParaRPr kumimoji="0" lang="en-US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lnSpc>
                <a:spcPct val="120000"/>
              </a:lnSpc>
            </a:pPr>
            <a:endParaRPr lang="de-DE" dirty="0" smtClean="0"/>
          </a:p>
          <a:p>
            <a:pPr lvl="0">
              <a:lnSpc>
                <a:spcPct val="120000"/>
              </a:lnSpc>
            </a:pPr>
            <a:r>
              <a:rPr lang="de-DE" dirty="0" smtClean="0"/>
              <a:t>Das </a:t>
            </a:r>
            <a:r>
              <a:rPr lang="de-DE" dirty="0"/>
              <a:t>Thema meines Vortrags lautet: ... </a:t>
            </a:r>
          </a:p>
          <a:p>
            <a:pPr lvl="0">
              <a:lnSpc>
                <a:spcPct val="120000"/>
              </a:lnSpc>
            </a:pPr>
            <a:r>
              <a:rPr lang="de-DE" dirty="0"/>
              <a:t>Ich spreche heute über das Thema: ... </a:t>
            </a:r>
          </a:p>
          <a:p>
            <a:pPr lvl="0">
              <a:lnSpc>
                <a:spcPct val="120000"/>
              </a:lnSpc>
            </a:pPr>
            <a:r>
              <a:rPr lang="de-DE" dirty="0"/>
              <a:t>In meiner heutigen Präsentation werde ich Ihnen/euch … vorstellen.</a:t>
            </a:r>
          </a:p>
          <a:p>
            <a:pPr lvl="0">
              <a:lnSpc>
                <a:spcPct val="120000"/>
              </a:lnSpc>
            </a:pPr>
            <a:r>
              <a:rPr lang="de-DE" dirty="0"/>
              <a:t>In meinem Vortrag geht es um ....</a:t>
            </a:r>
          </a:p>
          <a:p>
            <a:pPr>
              <a:lnSpc>
                <a:spcPct val="120000"/>
              </a:lnSpc>
            </a:pPr>
            <a:r>
              <a:rPr lang="de-DE" dirty="0"/>
              <a:t>Heute präsentiere ich... </a:t>
            </a:r>
          </a:p>
        </p:txBody>
      </p:sp>
    </p:spTree>
    <p:extLst>
      <p:ext uri="{BB962C8B-B14F-4D97-AF65-F5344CB8AC3E}">
        <p14:creationId xmlns:p14="http://schemas.microsoft.com/office/powerpoint/2010/main" val="237962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Gliederung/Aufbau des Vortrags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398002-57F8-0B40-86D3-2B59B2A3E20A}" type="datetime1">
              <a:rPr lang="de-DE" smtClean="0"/>
              <a:t>14.06.2017</a:t>
            </a:fld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18</a:t>
            </a:fld>
            <a:endParaRPr kumimoji="0" lang="en-US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lnSpc>
                <a:spcPct val="120000"/>
              </a:lnSpc>
            </a:pPr>
            <a:r>
              <a:rPr lang="de-DE" dirty="0" smtClean="0"/>
              <a:t>Ich </a:t>
            </a:r>
            <a:r>
              <a:rPr lang="de-DE" dirty="0"/>
              <a:t>werde dabei auf folgende Punkte eingehen: ...</a:t>
            </a:r>
          </a:p>
          <a:p>
            <a:pPr lvl="0">
              <a:lnSpc>
                <a:spcPct val="120000"/>
              </a:lnSpc>
            </a:pPr>
            <a:r>
              <a:rPr lang="de-DE" dirty="0"/>
              <a:t>Ich habe meinen Vortrag in drei Teile gegliedert: ... </a:t>
            </a:r>
          </a:p>
          <a:p>
            <a:pPr lvl="0">
              <a:lnSpc>
                <a:spcPct val="120000"/>
              </a:lnSpc>
            </a:pPr>
            <a:r>
              <a:rPr lang="de-DE" dirty="0"/>
              <a:t>Erstens: ... / Zweitens: ... / Drittens: ...</a:t>
            </a:r>
          </a:p>
          <a:p>
            <a:pPr lvl="0">
              <a:lnSpc>
                <a:spcPct val="120000"/>
              </a:lnSpc>
            </a:pPr>
            <a:r>
              <a:rPr lang="de-DE" dirty="0"/>
              <a:t>Zuerst spreche ich über ..., dann komme ich zu ..., im dritten Teil rede ich dann über ...</a:t>
            </a:r>
          </a:p>
          <a:p>
            <a:pPr>
              <a:lnSpc>
                <a:spcPct val="120000"/>
              </a:lnSpc>
            </a:pPr>
            <a:r>
              <a:rPr lang="de-DE" dirty="0"/>
              <a:t>Ich beginne mit ...  Danach werde ich über ... sprechen. Am Ende werde ich dann ... </a:t>
            </a:r>
          </a:p>
        </p:txBody>
      </p:sp>
    </p:spTree>
    <p:extLst>
      <p:ext uri="{BB962C8B-B14F-4D97-AF65-F5344CB8AC3E}">
        <p14:creationId xmlns:p14="http://schemas.microsoft.com/office/powerpoint/2010/main" val="2760261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Strukturierungselemente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398002-57F8-0B40-86D3-2B59B2A3E20A}" type="datetime1">
              <a:rPr lang="de-DE" smtClean="0"/>
              <a:t>14.06.2017</a:t>
            </a:fld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19</a:t>
            </a:fld>
            <a:endParaRPr kumimoji="0" lang="en-US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lnSpc>
                <a:spcPct val="120000"/>
              </a:lnSpc>
            </a:pPr>
            <a:endParaRPr lang="de-DE" dirty="0" smtClean="0"/>
          </a:p>
          <a:p>
            <a:pPr lvl="0">
              <a:lnSpc>
                <a:spcPct val="120000"/>
              </a:lnSpc>
            </a:pPr>
            <a:r>
              <a:rPr lang="de-DE" dirty="0" smtClean="0"/>
              <a:t>Als </a:t>
            </a:r>
            <a:r>
              <a:rPr lang="de-DE" dirty="0"/>
              <a:t>erstes kann man ... nennen.</a:t>
            </a:r>
          </a:p>
          <a:p>
            <a:pPr lvl="0">
              <a:lnSpc>
                <a:spcPct val="120000"/>
              </a:lnSpc>
            </a:pPr>
            <a:r>
              <a:rPr lang="de-DE" dirty="0"/>
              <a:t>Außerdem / Ebenso / Ebenfalls / Des Weiteren... </a:t>
            </a:r>
          </a:p>
          <a:p>
            <a:pPr>
              <a:lnSpc>
                <a:spcPct val="120000"/>
              </a:lnSpc>
            </a:pPr>
            <a:r>
              <a:rPr lang="de-DE" dirty="0"/>
              <a:t>Ein weiterer Aspekt / Punkt ist... </a:t>
            </a:r>
          </a:p>
        </p:txBody>
      </p:sp>
    </p:spTree>
    <p:extLst>
      <p:ext uri="{BB962C8B-B14F-4D97-AF65-F5344CB8AC3E}">
        <p14:creationId xmlns:p14="http://schemas.microsoft.com/office/powerpoint/2010/main" val="263359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Aufbau eines Vortrags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endParaRPr lang="de-DE" dirty="0" smtClean="0"/>
          </a:p>
          <a:p>
            <a:pPr>
              <a:lnSpc>
                <a:spcPct val="120000"/>
              </a:lnSpc>
            </a:pPr>
            <a:r>
              <a:rPr lang="de-DE" dirty="0"/>
              <a:t>Titelfolie: Thema, Name, </a:t>
            </a:r>
            <a:r>
              <a:rPr lang="de-DE" dirty="0" smtClean="0"/>
              <a:t>Universität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klare Aufteilung in Einleitung (10-20%), Hauptteil 80-70%) und Schluss (10%)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</a:t>
            </a:fld>
            <a:endParaRPr kumimoji="0" lang="en-US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68290E1B-039E-2B4E-BDB1-611681B8FDF3}" type="datetime1">
              <a:rPr lang="de-DE" smtClean="0"/>
              <a:t>14.06.2017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55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Überleitung zu einem anderen Thema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398002-57F8-0B40-86D3-2B59B2A3E20A}" type="datetime1">
              <a:rPr lang="de-DE" smtClean="0"/>
              <a:t>14.06.2017</a:t>
            </a:fld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20</a:t>
            </a:fld>
            <a:endParaRPr kumimoji="0" lang="en-US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lnSpc>
                <a:spcPct val="120000"/>
              </a:lnSpc>
            </a:pPr>
            <a:endParaRPr lang="de-DE" dirty="0" smtClean="0"/>
          </a:p>
          <a:p>
            <a:pPr lvl="0">
              <a:lnSpc>
                <a:spcPct val="120000"/>
              </a:lnSpc>
            </a:pPr>
            <a:r>
              <a:rPr lang="de-DE" dirty="0" smtClean="0"/>
              <a:t>Soweit </a:t>
            </a:r>
            <a:r>
              <a:rPr lang="de-DE" dirty="0"/>
              <a:t>zum Thema X. Ich spreche jetzt über das Thema Y zu.</a:t>
            </a:r>
          </a:p>
          <a:p>
            <a:pPr lvl="0">
              <a:lnSpc>
                <a:spcPct val="120000"/>
              </a:lnSpc>
            </a:pPr>
            <a:r>
              <a:rPr lang="de-DE" dirty="0"/>
              <a:t>Damit komme ich zu Thema Y / zum zweiten Teil / zum nächsten Punkt.</a:t>
            </a:r>
          </a:p>
          <a:p>
            <a:pPr>
              <a:lnSpc>
                <a:spcPct val="120000"/>
              </a:lnSpc>
            </a:pPr>
            <a:r>
              <a:rPr lang="de-DE" dirty="0"/>
              <a:t>Und nun zum letzten Punkt: ... </a:t>
            </a:r>
          </a:p>
        </p:txBody>
      </p:sp>
    </p:spTree>
    <p:extLst>
      <p:ext uri="{BB962C8B-B14F-4D97-AF65-F5344CB8AC3E}">
        <p14:creationId xmlns:p14="http://schemas.microsoft.com/office/powerpoint/2010/main" val="272678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Zusammenfassung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398002-57F8-0B40-86D3-2B59B2A3E20A}" type="datetime1">
              <a:rPr lang="de-DE" smtClean="0"/>
              <a:t>14.06.2017</a:t>
            </a:fld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21</a:t>
            </a:fld>
            <a:endParaRPr kumimoji="0" lang="en-US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lnSpc>
                <a:spcPct val="120000"/>
              </a:lnSpc>
            </a:pPr>
            <a:endParaRPr lang="de-DE" dirty="0" smtClean="0"/>
          </a:p>
          <a:p>
            <a:pPr lvl="0">
              <a:lnSpc>
                <a:spcPct val="120000"/>
              </a:lnSpc>
            </a:pPr>
            <a:r>
              <a:rPr lang="de-DE" dirty="0" smtClean="0"/>
              <a:t>Ich </a:t>
            </a:r>
            <a:r>
              <a:rPr lang="de-DE" dirty="0"/>
              <a:t>fasse zusammen: Sie haben gesehen, dass ...</a:t>
            </a:r>
          </a:p>
          <a:p>
            <a:pPr lvl="0">
              <a:lnSpc>
                <a:spcPct val="120000"/>
              </a:lnSpc>
            </a:pPr>
            <a:r>
              <a:rPr lang="de-DE" dirty="0"/>
              <a:t>Zusammenfassend möchte ich sagen / kann gesagt werden, </a:t>
            </a:r>
            <a:r>
              <a:rPr lang="de-DE" dirty="0" err="1"/>
              <a:t>dass.</a:t>
            </a:r>
            <a:r>
              <a:rPr lang="de-DE" dirty="0"/>
              <a:t>...</a:t>
            </a:r>
          </a:p>
          <a:p>
            <a:pPr>
              <a:lnSpc>
                <a:spcPct val="120000"/>
              </a:lnSpc>
            </a:pPr>
            <a:r>
              <a:rPr lang="de-DE" dirty="0"/>
              <a:t>Ich möchte ich noch einmal kurz die wichtigsten Punkte zusammenfassen: </a:t>
            </a:r>
          </a:p>
        </p:txBody>
      </p:sp>
    </p:spTree>
    <p:extLst>
      <p:ext uri="{BB962C8B-B14F-4D97-AF65-F5344CB8AC3E}">
        <p14:creationId xmlns:p14="http://schemas.microsoft.com/office/powerpoint/2010/main" val="364788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Abschluss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6398002-57F8-0B40-86D3-2B59B2A3E20A}" type="datetime1">
              <a:rPr lang="de-DE" smtClean="0"/>
              <a:t>14.06.2017</a:t>
            </a:fld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22</a:t>
            </a:fld>
            <a:endParaRPr kumimoji="0" lang="en-US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lnSpc>
                <a:spcPct val="120000"/>
              </a:lnSpc>
            </a:pPr>
            <a:endParaRPr lang="de-DE" dirty="0" smtClean="0"/>
          </a:p>
          <a:p>
            <a:pPr lvl="0">
              <a:lnSpc>
                <a:spcPct val="120000"/>
              </a:lnSpc>
            </a:pPr>
            <a:r>
              <a:rPr lang="de-DE" dirty="0" smtClean="0"/>
              <a:t>Damit </a:t>
            </a:r>
            <a:r>
              <a:rPr lang="de-DE" dirty="0"/>
              <a:t>bin ich am Ende meines Referates. </a:t>
            </a:r>
          </a:p>
          <a:p>
            <a:pPr lvl="0">
              <a:lnSpc>
                <a:spcPct val="120000"/>
              </a:lnSpc>
            </a:pPr>
            <a:r>
              <a:rPr lang="de-DE" dirty="0"/>
              <a:t>Ich danke Ihnen/euch für Ihre/eure Aufmerksamkeit.</a:t>
            </a:r>
          </a:p>
          <a:p>
            <a:pPr>
              <a:lnSpc>
                <a:spcPct val="120000"/>
              </a:lnSpc>
            </a:pPr>
            <a:r>
              <a:rPr lang="de-DE" dirty="0"/>
              <a:t>Haben Sie/Habt ihr noch Fragen? 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655587" y="83917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594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Einleitung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endParaRPr lang="de-DE" dirty="0" smtClean="0"/>
          </a:p>
          <a:p>
            <a:pPr>
              <a:lnSpc>
                <a:spcPct val="120000"/>
              </a:lnSpc>
            </a:pPr>
            <a:r>
              <a:rPr lang="de-DE" dirty="0" smtClean="0"/>
              <a:t>Begrüßung (wichtiger Personen im Publikum)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Selbstvorstellung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Einleitung formulieren: Titel und Ziel des Vortrags, Zusatzinformationen, evtl. Zeit für den Vortrag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Inhaltsübersicht: wesentliche Themen und Punkte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Interesse wecken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3</a:t>
            </a:fld>
            <a:endParaRPr kumimoji="0" lang="en-US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18156E84-7278-0E44-8CC3-EA345C704407}" type="datetime1">
              <a:rPr lang="de-DE" smtClean="0"/>
              <a:t>14.06.2017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71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Hauptteil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endParaRPr lang="de-DE" dirty="0" smtClean="0"/>
          </a:p>
          <a:p>
            <a:pPr>
              <a:lnSpc>
                <a:spcPct val="120000"/>
              </a:lnSpc>
            </a:pPr>
            <a:r>
              <a:rPr lang="de-DE" dirty="0" smtClean="0"/>
              <a:t>Thema detailliert diskutieren</a:t>
            </a:r>
            <a:endParaRPr lang="de-DE" dirty="0"/>
          </a:p>
          <a:p>
            <a:pPr>
              <a:lnSpc>
                <a:spcPct val="120000"/>
              </a:lnSpc>
            </a:pPr>
            <a:r>
              <a:rPr lang="de-DE" dirty="0" smtClean="0"/>
              <a:t>wichtige </a:t>
            </a:r>
            <a:r>
              <a:rPr lang="de-DE" dirty="0"/>
              <a:t>Fakten nennen und </a:t>
            </a:r>
            <a:r>
              <a:rPr lang="de-DE" dirty="0" smtClean="0"/>
              <a:t>kommentieren </a:t>
            </a:r>
            <a:endParaRPr lang="de-DE" dirty="0"/>
          </a:p>
          <a:p>
            <a:pPr>
              <a:lnSpc>
                <a:spcPct val="120000"/>
              </a:lnSpc>
            </a:pPr>
            <a:r>
              <a:rPr lang="de-DE" dirty="0" smtClean="0"/>
              <a:t>evtl. Pro</a:t>
            </a:r>
            <a:r>
              <a:rPr lang="de-DE" dirty="0"/>
              <a:t>- und </a:t>
            </a:r>
            <a:r>
              <a:rPr lang="de-DE" dirty="0" smtClean="0"/>
              <a:t>Kontrapunkte </a:t>
            </a:r>
            <a:r>
              <a:rPr lang="de-DE" dirty="0"/>
              <a:t>des Themas </a:t>
            </a:r>
            <a:r>
              <a:rPr lang="de-DE" dirty="0" smtClean="0"/>
              <a:t>vergleichen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Beispiele aufzeigen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kurze Sätze, nicht zu viele Zahlen und Statistiken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</a:t>
            </a:fld>
            <a:endParaRPr kumimoji="0" lang="en-US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1061ABC-503F-924D-933E-109AA8EFDB33}" type="datetime1">
              <a:rPr lang="de-DE" smtClean="0"/>
              <a:t>14.06.2017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34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Zusammenfassung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endParaRPr lang="de-DE" dirty="0" smtClean="0"/>
          </a:p>
          <a:p>
            <a:pPr>
              <a:lnSpc>
                <a:spcPct val="120000"/>
              </a:lnSpc>
            </a:pPr>
            <a:r>
              <a:rPr lang="de-DE" dirty="0" smtClean="0"/>
              <a:t>nicht die ganze Präsentation wiederholen, nur wichtige Punkte (max. 1-2 Folien)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eigene Bewertung (unwichtig </a:t>
            </a:r>
            <a:r>
              <a:rPr lang="de-DE" dirty="0" smtClean="0">
                <a:sym typeface="Wingdings"/>
              </a:rPr>
              <a:t> wichtig)</a:t>
            </a:r>
          </a:p>
          <a:p>
            <a:pPr>
              <a:lnSpc>
                <a:spcPct val="120000"/>
              </a:lnSpc>
            </a:pPr>
            <a:r>
              <a:rPr lang="de-DE" dirty="0" smtClean="0">
                <a:sym typeface="Wingdings"/>
              </a:rPr>
              <a:t>nochmal auf den Anfang zurückkommen (z.B. Frage beantworten) oder Ausblick auf zukünftige Arbeiten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5</a:t>
            </a:fld>
            <a:endParaRPr kumimoji="0" lang="en-US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3E3DB34E-9E49-5C43-A70D-15492424A276}" type="datetime1">
              <a:rPr lang="de-DE" smtClean="0"/>
              <a:t>14.06.2017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67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Schluss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endParaRPr lang="de-DE" dirty="0" smtClean="0"/>
          </a:p>
          <a:p>
            <a:pPr>
              <a:lnSpc>
                <a:spcPct val="120000"/>
              </a:lnSpc>
            </a:pPr>
            <a:r>
              <a:rPr lang="de-DE" dirty="0" smtClean="0"/>
              <a:t>Schluss</a:t>
            </a:r>
            <a:r>
              <a:rPr lang="de-DE" dirty="0"/>
              <a:t>: Zusammenfassung der wichtigsten Punkte (keine neuen Informationen</a:t>
            </a:r>
            <a:r>
              <a:rPr lang="de-DE" dirty="0" smtClean="0"/>
              <a:t>)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die </a:t>
            </a:r>
            <a:r>
              <a:rPr lang="de-DE" dirty="0"/>
              <a:t>eigene Meinung </a:t>
            </a:r>
            <a:r>
              <a:rPr lang="de-DE" dirty="0" smtClean="0"/>
              <a:t>sagen</a:t>
            </a:r>
            <a:r>
              <a:rPr lang="de-DE" dirty="0"/>
              <a:t> </a:t>
            </a:r>
            <a:r>
              <a:rPr lang="de-DE" dirty="0" smtClean="0"/>
              <a:t>und Ausblick geben</a:t>
            </a:r>
            <a:endParaRPr lang="de-DE" dirty="0"/>
          </a:p>
          <a:p>
            <a:pPr>
              <a:lnSpc>
                <a:spcPct val="120000"/>
              </a:lnSpc>
            </a:pPr>
            <a:r>
              <a:rPr lang="de-DE" dirty="0" smtClean="0"/>
              <a:t>Arbeitsanweisung für Zuhörer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mündlich für die Aufmerksamkeit bedanken!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evtl. Abschlussdiskussion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6</a:t>
            </a:fld>
            <a:endParaRPr kumimoji="0" lang="en-US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96A1B30-3382-6844-9CCC-28CEEAB8B8EC}" type="datetime1">
              <a:rPr lang="de-DE" smtClean="0"/>
              <a:t>14.06.2017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70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Gestaltung von Folien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endParaRPr lang="de-DE" dirty="0" smtClean="0"/>
          </a:p>
          <a:p>
            <a:pPr>
              <a:lnSpc>
                <a:spcPct val="120000"/>
              </a:lnSpc>
            </a:pPr>
            <a:r>
              <a:rPr lang="de-DE" dirty="0" smtClean="0"/>
              <a:t>Titel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Schriftart, Schriftgröße und Farben innerhalb des Inhaltsbereichs gleich bzw. nicht mehr als 2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nur 6-8 Zeilen pro Folie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Stichpunkte</a:t>
            </a:r>
            <a:endParaRPr lang="de-DE" dirty="0"/>
          </a:p>
          <a:p>
            <a:pPr>
              <a:lnSpc>
                <a:spcPct val="120000"/>
              </a:lnSpc>
            </a:pPr>
            <a:r>
              <a:rPr lang="de-DE" dirty="0"/>
              <a:t>nicht mehr als fünf Aufzählungspunkte pro </a:t>
            </a:r>
            <a:r>
              <a:rPr lang="de-DE" dirty="0" smtClean="0"/>
              <a:t>Folie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7</a:t>
            </a:fld>
            <a:endParaRPr kumimoji="0" lang="en-US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12D5345-2F67-7940-9F00-9456BA1FD3CD}" type="datetime1">
              <a:rPr lang="de-DE" smtClean="0"/>
              <a:t>14.06.2017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65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Fehler bei der Gestaltung von Folien</a:t>
            </a:r>
            <a:endParaRPr lang="de-DE" dirty="0"/>
          </a:p>
        </p:txBody>
      </p:sp>
      <p:pic>
        <p:nvPicPr>
          <p:cNvPr id="4" name="Inhaltsplatzhalter 3" descr="Bildschirmfoto 2015-09-15 um 20.09.18.png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0" b="-456"/>
          <a:stretch/>
        </p:blipFill>
        <p:spPr>
          <a:xfrm>
            <a:off x="840577" y="1459699"/>
            <a:ext cx="7716487" cy="4945285"/>
          </a:xfrm>
        </p:spPr>
      </p:pic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8</a:t>
            </a:fld>
            <a:endParaRPr kumimoji="0" lang="en-US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FFC052A-B236-4448-9100-37F908C1A50D}" type="datetime1">
              <a:rPr lang="de-DE" smtClean="0"/>
              <a:t>14.06.2017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69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Fehler bei der Gestaltung der Folien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endParaRPr lang="de-DE" dirty="0" smtClean="0"/>
          </a:p>
          <a:p>
            <a:pPr>
              <a:lnSpc>
                <a:spcPct val="120000"/>
              </a:lnSpc>
            </a:pPr>
            <a:r>
              <a:rPr lang="de-DE" dirty="0" smtClean="0"/>
              <a:t>unpassendes Design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Schrift zu klein/schwer lesbar/unterschiedliche Schriftarten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zu viel Text/Detailinformationen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unnötige Bilder/Animationen</a:t>
            </a:r>
          </a:p>
          <a:p>
            <a:pPr>
              <a:lnSpc>
                <a:spcPct val="120000"/>
              </a:lnSpc>
            </a:pPr>
            <a:r>
              <a:rPr lang="de-DE" dirty="0" smtClean="0"/>
              <a:t>Rechtschreibfehler</a:t>
            </a:r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9</a:t>
            </a:fld>
            <a:endParaRPr kumimoji="0" lang="en-US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5574493-EAC1-7740-A6CE-522E6D8F5939}" type="datetime1">
              <a:rPr lang="de-DE" smtClean="0"/>
              <a:t>14.06.2017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65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ronus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Cronus.thmx</Template>
  <TotalTime>0</TotalTime>
  <Words>714</Words>
  <Application>Microsoft Office PowerPoint</Application>
  <PresentationFormat>Presentación en pantalla (4:3)</PresentationFormat>
  <Paragraphs>175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7" baseType="lpstr">
      <vt:lpstr>Calibri</vt:lpstr>
      <vt:lpstr>Georgia</vt:lpstr>
      <vt:lpstr>Wingdings</vt:lpstr>
      <vt:lpstr>Wingdings 2</vt:lpstr>
      <vt:lpstr>Cronus</vt:lpstr>
      <vt:lpstr>Wie halte ich einen Vortrag?</vt:lpstr>
      <vt:lpstr>Aufbau eines Vortrags</vt:lpstr>
      <vt:lpstr>Einleitung</vt:lpstr>
      <vt:lpstr>Hauptteil</vt:lpstr>
      <vt:lpstr>Zusammenfassung</vt:lpstr>
      <vt:lpstr>Schluss</vt:lpstr>
      <vt:lpstr>Gestaltung von Folien</vt:lpstr>
      <vt:lpstr>Fehler bei der Gestaltung von Folien</vt:lpstr>
      <vt:lpstr>Fehler bei der Gestaltung der Folien</vt:lpstr>
      <vt:lpstr>Fehler beim Vortrag</vt:lpstr>
      <vt:lpstr>Notizen für den Vortrag</vt:lpstr>
      <vt:lpstr>Handout</vt:lpstr>
      <vt:lpstr>Tipps</vt:lpstr>
      <vt:lpstr>Feedback geben</vt:lpstr>
      <vt:lpstr>Redemittel für einen Vortrag</vt:lpstr>
      <vt:lpstr>Begrüßung</vt:lpstr>
      <vt:lpstr>Thema</vt:lpstr>
      <vt:lpstr>Gliederung/Aufbau des Vortrags</vt:lpstr>
      <vt:lpstr>Strukturierungselemente</vt:lpstr>
      <vt:lpstr>Überleitung zu einem anderen Thema</vt:lpstr>
      <vt:lpstr>Zusammenfassung</vt:lpstr>
      <vt:lpstr>Abschluss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 hält man einen Vortrag?</dc:title>
  <dc:creator>Maria Allstadt</dc:creator>
  <cp:lastModifiedBy>yolanda.garcia@uam.es</cp:lastModifiedBy>
  <cp:revision>28</cp:revision>
  <dcterms:created xsi:type="dcterms:W3CDTF">2015-09-14T14:54:12Z</dcterms:created>
  <dcterms:modified xsi:type="dcterms:W3CDTF">2017-06-14T06:19:37Z</dcterms:modified>
</cp:coreProperties>
</file>