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24"/>
  </p:notesMasterIdLst>
  <p:handoutMasterIdLst>
    <p:handoutMasterId r:id="rId25"/>
  </p:handoutMasterIdLst>
  <p:sldIdLst>
    <p:sldId id="256" r:id="rId2"/>
    <p:sldId id="285" r:id="rId3"/>
    <p:sldId id="258" r:id="rId4"/>
    <p:sldId id="259" r:id="rId5"/>
    <p:sldId id="274" r:id="rId6"/>
    <p:sldId id="260" r:id="rId7"/>
    <p:sldId id="272" r:id="rId8"/>
    <p:sldId id="266" r:id="rId9"/>
    <p:sldId id="265" r:id="rId10"/>
    <p:sldId id="267" r:id="rId11"/>
    <p:sldId id="270" r:id="rId12"/>
    <p:sldId id="271" r:id="rId13"/>
    <p:sldId id="288" r:id="rId14"/>
    <p:sldId id="276" r:id="rId15"/>
    <p:sldId id="287" r:id="rId16"/>
    <p:sldId id="277" r:id="rId17"/>
    <p:sldId id="278" r:id="rId18"/>
    <p:sldId id="279" r:id="rId19"/>
    <p:sldId id="280" r:id="rId20"/>
    <p:sldId id="281" r:id="rId21"/>
    <p:sldId id="282" r:id="rId22"/>
    <p:sldId id="283" r:id="rId2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69" d="100"/>
          <a:sy n="69" d="100"/>
        </p:scale>
        <p:origin x="1416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berschrift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2222FE0-6CD2-4D49-8838-4617D8C13323}" type="datetimeFigureOut">
              <a:rPr lang="de-DE" smtClean="0"/>
              <a:t>14.06.2017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6919A5B-37A6-AF49-9686-C7398255E4DA}" type="slidenum">
              <a:rPr lang="de-DE" smtClean="0"/>
              <a:t>‹Nº›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0359923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berschrift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F57C046-CCAF-444F-A455-32DEBECA62AA}" type="datetimeFigureOut">
              <a:rPr lang="de-DE" smtClean="0"/>
              <a:t>14.06.2017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 smtClean="0"/>
              <a:t>Mastertextformat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920691A-8640-4444-87FC-57DC86B85B4F}" type="slidenum">
              <a:rPr lang="de-DE" smtClean="0"/>
              <a:t>‹Nº›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58667224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hteck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hteck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hteck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hteck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hteck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Untertitel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de-DE" smtClean="0"/>
              <a:t>Master-Untertitelformat bearbeiten</a:t>
            </a:r>
            <a:endParaRPr kumimoji="0" lang="en-US"/>
          </a:p>
        </p:txBody>
      </p:sp>
      <p:sp>
        <p:nvSpPr>
          <p:cNvPr id="28" name="Datumsplatzhalt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C37AC89C-9A73-674B-B526-C96B6567102E}" type="datetime1">
              <a:rPr lang="de-DE" smtClean="0"/>
              <a:t>14.06.2017</a:t>
            </a:fld>
            <a:endParaRPr lang="en-US"/>
          </a:p>
        </p:txBody>
      </p:sp>
      <p:sp>
        <p:nvSpPr>
          <p:cNvPr id="17" name="Fußzeilenplatzhalt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Gerade Verbindung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hteck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Foliennummernplatzhalt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pPr eaLnBrk="1" latinLnBrk="0" hangingPunct="1"/>
            <a:fld id="{2C6B1FF6-39B9-40F5-8B67-33C6354A3D4F}" type="slidenum">
              <a:rPr kumimoji="0" lang="en-US" smtClean="0"/>
              <a:pPr eaLnBrk="1" latinLnBrk="0" hangingPunct="1"/>
              <a:t>‹Nº›</a:t>
            </a:fld>
            <a:endParaRPr kumimoji="0" lang="en-US" dirty="0">
              <a:solidFill>
                <a:schemeClr val="accent3">
                  <a:shade val="75000"/>
                </a:schemeClr>
              </a:solidFill>
            </a:endParaRPr>
          </a:p>
        </p:txBody>
      </p:sp>
      <p:sp>
        <p:nvSpPr>
          <p:cNvPr id="8" name="Titel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de-DE" smtClean="0"/>
              <a:t>Mastertitelformat bearbeiten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de-DE" smtClean="0"/>
              <a:t>Mastertitelformat bearbeiten</a:t>
            </a:r>
            <a:endParaRPr kumimoji="0" lang="en-US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de-DE" smtClean="0"/>
              <a:t>Mastertextformat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7FAC157A-1A58-D141-BA75-6D18C1CDE10F}" type="datetime1">
              <a:rPr lang="de-DE" smtClean="0"/>
              <a:t>14.06.2017</a:t>
            </a:fld>
            <a:endParaRPr lang="en-US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1" latinLnBrk="0" hangingPunct="1"/>
            <a:fld id="{2C6B1FF6-39B9-40F5-8B67-33C6354A3D4F}" type="slidenum">
              <a:rPr kumimoji="0" lang="en-US" smtClean="0"/>
              <a:pPr eaLnBrk="1" latinLnBrk="0" hangingPunct="1"/>
              <a:t>‹Nº›</a:t>
            </a:fld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kaler Titel u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eck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hteck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hteck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hteck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hteck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hteck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Gerade Verbindung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pPr eaLnBrk="1" latinLnBrk="0" hangingPunct="1"/>
            <a:fld id="{2C6B1FF6-39B9-40F5-8B67-33C6354A3D4F}" type="slidenum">
              <a:rPr kumimoji="0" lang="en-US" smtClean="0"/>
              <a:pPr eaLnBrk="1" latinLnBrk="0" hangingPunct="1"/>
              <a:t>‹Nº›</a:t>
            </a:fld>
            <a:endParaRPr kumimoji="0" lang="en-US" dirty="0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de-DE" smtClean="0"/>
              <a:t>Mastertextformat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BBAC4176-BFAB-804D-A922-DEFBE526FB32}" type="datetime1">
              <a:rPr lang="de-DE" smtClean="0"/>
              <a:t>14.06.2017</a:t>
            </a:fld>
            <a:endParaRPr lang="en-US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de-DE" smtClean="0"/>
              <a:t>Mastertitelformat bearbeiten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de-DE" smtClean="0"/>
              <a:t>Mastertitelformat bearbeiten</a:t>
            </a:r>
            <a:endParaRPr kumimoji="0" lang="en-US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C6398002-57F8-0B40-86D3-2B59B2A3E20A}" type="datetime1">
              <a:rPr lang="de-DE" smtClean="0"/>
              <a:t>14.06.2017</a:t>
            </a:fld>
            <a:endParaRPr lang="en-US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pPr eaLnBrk="1" latinLnBrk="0" hangingPunct="1"/>
            <a:fld id="{2C6B1FF6-39B9-40F5-8B67-33C6354A3D4F}" type="slidenum">
              <a:rPr kumimoji="0" lang="en-US" smtClean="0"/>
              <a:pPr eaLnBrk="1" latinLnBrk="0" hangingPunct="1"/>
              <a:t>‹Nº›</a:t>
            </a:fld>
            <a:endParaRPr kumimoji="0" lang="en-US" dirty="0"/>
          </a:p>
        </p:txBody>
      </p:sp>
      <p:sp>
        <p:nvSpPr>
          <p:cNvPr id="8" name="Inhaltsplatzhalt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de-DE" smtClean="0"/>
              <a:t>Mastertextformat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Abschnittsüberschrif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hteck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hteck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hteck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hteck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hteck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hteck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de-DE" smtClean="0"/>
              <a:t>Mastertextformat bearbeiten</a:t>
            </a:r>
          </a:p>
        </p:txBody>
      </p:sp>
      <p:sp>
        <p:nvSpPr>
          <p:cNvPr id="13" name="Rechteck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hteck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EEDE1F9B-829F-2F43-8CD2-9BE0A51767B4}" type="datetime1">
              <a:rPr lang="de-DE" smtClean="0"/>
              <a:t>14.06.2017</a:t>
            </a:fld>
            <a:endParaRPr lang="en-US"/>
          </a:p>
        </p:txBody>
      </p:sp>
      <p:sp>
        <p:nvSpPr>
          <p:cNvPr id="8" name="Gerade Verbindung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pPr eaLnBrk="1" latinLnBrk="0" hangingPunct="1"/>
            <a:fld id="{2C6B1FF6-39B9-40F5-8B67-33C6354A3D4F}" type="slidenum">
              <a:rPr kumimoji="0" lang="en-US" smtClean="0"/>
              <a:pPr eaLnBrk="1" latinLnBrk="0" hangingPunct="1"/>
              <a:t>‹Nº›</a:t>
            </a:fld>
            <a:endParaRPr kumimoji="0" lang="en-US" dirty="0">
              <a:solidFill>
                <a:schemeClr val="accent3">
                  <a:shade val="75000"/>
                </a:schemeClr>
              </a:solidFill>
            </a:endParaRP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de-DE" smtClean="0"/>
              <a:t>Mastertitelformat bearbeiten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de-DE" smtClean="0"/>
              <a:t>Mastertitelformat bearbeiten</a:t>
            </a:r>
            <a:endParaRPr kumimoji="0" lang="en-US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pPr eaLnBrk="1" latinLnBrk="0" hangingPunct="1"/>
            <a:fld id="{D7811B62-599C-6541-93AF-F48A9611EA77}" type="datetime1">
              <a:rPr lang="de-DE" smtClean="0"/>
              <a:t>14.06.2017</a:t>
            </a:fld>
            <a:endParaRPr lang="en-US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1" latinLnBrk="0" hangingPunct="1"/>
            <a:fld id="{2C6B1FF6-39B9-40F5-8B67-33C6354A3D4F}" type="slidenum">
              <a:rPr kumimoji="0" lang="en-US" smtClean="0"/>
              <a:pPr eaLnBrk="1" latinLnBrk="0" hangingPunct="1"/>
              <a:t>‹Nº›</a:t>
            </a:fld>
            <a:endParaRPr kumimoji="0" lang="en-US"/>
          </a:p>
        </p:txBody>
      </p:sp>
      <p:sp>
        <p:nvSpPr>
          <p:cNvPr id="8" name="Gerade Verbindung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Inhaltsplatzhalt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de-DE" smtClean="0"/>
              <a:t>Mastertextformat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12" name="Inhaltsplatzhalt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de-DE" smtClean="0"/>
              <a:t>Mastertextformat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Vergleich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erade Verbindung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hteck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hteck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hteck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hteck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hteck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hteck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de-DE" smtClean="0"/>
              <a:t>Mastertextformat bearbeiten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de-DE" smtClean="0"/>
              <a:t>Mastertextformat bearbeiten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A30EFFD1-ABBD-8F4E-8246-6B015D79BE9E}" type="datetime1">
              <a:rPr lang="de-DE" smtClean="0"/>
              <a:t>14.06.2017</a:t>
            </a:fld>
            <a:endParaRPr lang="en-US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kumimoji="0" lang="en-US"/>
          </a:p>
        </p:txBody>
      </p:sp>
      <p:sp>
        <p:nvSpPr>
          <p:cNvPr id="15" name="Gerade Verbindung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hteck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Inhaltsplatzhalt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de-DE" smtClean="0"/>
              <a:t>Mastertextformat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26" name="Inhaltsplatzhalt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de-DE" smtClean="0"/>
              <a:t>Mastertextformat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pPr algn="ctr" eaLnBrk="1" latinLnBrk="0" hangingPunct="1"/>
            <a:fld id="{2C6B1FF6-39B9-40F5-8B67-33C6354A3D4F}" type="slidenum">
              <a:rPr kumimoji="0" lang="en-US" smtClean="0"/>
              <a:pPr algn="ctr" eaLnBrk="1" latinLnBrk="0" hangingPunct="1"/>
              <a:t>‹Nº›</a:t>
            </a:fld>
            <a:endParaRPr kumimoji="0" lang="en-US" dirty="0"/>
          </a:p>
        </p:txBody>
      </p:sp>
      <p:sp>
        <p:nvSpPr>
          <p:cNvPr id="23" name="Titel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de-DE" smtClean="0"/>
              <a:t>Mastertitelformat bearbeiten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de-DE" smtClean="0"/>
              <a:t>Mastertitelformat bearbeiten</a:t>
            </a:r>
            <a:endParaRPr kumimoji="0" lang="en-US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70A9ED20-167D-8242-BCB8-9AB4EC3DBA95}" type="datetime1">
              <a:rPr lang="de-DE" smtClean="0"/>
              <a:t>14.06.2017</a:t>
            </a:fld>
            <a:endParaRPr lang="en-US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pPr eaLnBrk="1" latinLnBrk="0" hangingPunct="1"/>
            <a:fld id="{2C6B1FF6-39B9-40F5-8B67-33C6354A3D4F}" type="slidenum">
              <a:rPr kumimoji="0" lang="en-US" smtClean="0"/>
              <a:pPr eaLnBrk="1" latinLnBrk="0" hangingPunct="1"/>
              <a:t>‹Nº›</a:t>
            </a:fld>
            <a:endParaRPr kumimoji="0"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eck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hteck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hteck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hteck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hteck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hteck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D8204E9C-EE61-054E-9A3B-DF7AE934F266}" type="datetime1">
              <a:rPr lang="de-DE" smtClean="0"/>
              <a:t>14.06.2017</a:t>
            </a:fld>
            <a:endParaRPr lang="en-US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 eaLnBrk="1" latinLnBrk="0" hangingPunct="1"/>
            <a:fld id="{2C6B1FF6-39B9-40F5-8B67-33C6354A3D4F}" type="slidenum">
              <a:rPr kumimoji="0" lang="en-US" smtClean="0"/>
              <a:pPr eaLnBrk="1" latinLnBrk="0" hangingPunct="1"/>
              <a:t>‹Nº›</a:t>
            </a:fld>
            <a:endParaRPr kumimoji="0" lang="en-US" dirty="0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Inhalt mit Beschriftung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hteck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hteck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hteck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hteck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hteck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hteck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de-DE" smtClean="0"/>
              <a:t>Mastertitelformat bearbeiten</a:t>
            </a:r>
            <a:endParaRPr kumimoji="0" lang="en-US"/>
          </a:p>
        </p:txBody>
      </p:sp>
      <p:sp>
        <p:nvSpPr>
          <p:cNvPr id="3" name="Textplatzhalt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de-DE" smtClean="0"/>
              <a:t>Mastertextformat bearbeiten</a:t>
            </a:r>
          </a:p>
        </p:txBody>
      </p:sp>
      <p:sp>
        <p:nvSpPr>
          <p:cNvPr id="8" name="Rechteck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Gerade Verbindung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Inhaltsplatzhalt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de-DE" smtClean="0"/>
              <a:t>Mastertextformat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pPr eaLnBrk="1" latinLnBrk="0" hangingPunct="1"/>
            <a:fld id="{2C6B1FF6-39B9-40F5-8B67-33C6354A3D4F}" type="slidenum">
              <a:rPr kumimoji="0" lang="en-US" smtClean="0"/>
              <a:pPr eaLnBrk="1" latinLnBrk="0" hangingPunct="1"/>
              <a:t>‹Nº›</a:t>
            </a:fld>
            <a:endParaRPr kumimoji="0" lang="en-US" dirty="0">
              <a:solidFill>
                <a:schemeClr val="accent3">
                  <a:shade val="75000"/>
                </a:schemeClr>
              </a:solidFill>
            </a:endParaRPr>
          </a:p>
        </p:txBody>
      </p:sp>
      <p:sp>
        <p:nvSpPr>
          <p:cNvPr id="21" name="Rechteck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3B939351-30AC-0848-897E-825CAE707C15}" type="datetime1">
              <a:rPr lang="de-DE" smtClean="0"/>
              <a:t>14.06.2017</a:t>
            </a:fld>
            <a:endParaRPr lang="en-US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ild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erade Verbindung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hteck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hteck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hteck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hteck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hteck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hteck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hteck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pPr eaLnBrk="1" latinLnBrk="0" hangingPunct="1"/>
            <a:fld id="{2C6B1FF6-39B9-40F5-8B67-33C6354A3D4F}" type="slidenum">
              <a:rPr kumimoji="0" lang="en-US" smtClean="0"/>
              <a:pPr eaLnBrk="1" latinLnBrk="0" hangingPunct="1"/>
              <a:t>‹Nº›</a:t>
            </a:fld>
            <a:endParaRPr kumimoji="0" lang="en-US" dirty="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de-DE" smtClean="0"/>
              <a:t>Mastertitelformat bearbeiten</a:t>
            </a:r>
            <a:endParaRPr kumimoji="0" lang="en-US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de-DE" smtClean="0"/>
              <a:t>Bild auf Platzhalter ziehen oder durch Klicken auf Symbol hinzufügen</a:t>
            </a:r>
            <a:endParaRPr kumimoji="0" lang="en-US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de-DE" smtClean="0"/>
              <a:t>Mastertextformat bearbeiten</a:t>
            </a:r>
          </a:p>
        </p:txBody>
      </p:sp>
      <p:sp>
        <p:nvSpPr>
          <p:cNvPr id="22" name="Rechteck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pPr eaLnBrk="1" latinLnBrk="0" hangingPunct="1"/>
            <a:fld id="{3F885C4B-F49A-F849-A344-F30E7EA56386}" type="datetime1">
              <a:rPr lang="de-DE" smtClean="0"/>
              <a:t>14.06.2017</a:t>
            </a:fld>
            <a:endParaRPr lang="en-US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hteck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hteck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hteck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hteck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hteck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Datumsplatzhalt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pPr algn="r" eaLnBrk="1" latinLnBrk="0" hangingPunct="1"/>
            <a:fld id="{567D048E-4127-1F46-A8C9-8868A9DAC0CA}" type="datetime1">
              <a:rPr lang="de-DE" smtClean="0"/>
              <a:t>14.06.2017</a:t>
            </a:fld>
            <a:endParaRPr lang="en-US" sz="1400" dirty="0">
              <a:solidFill>
                <a:srgbClr val="FFFFFF"/>
              </a:solidFill>
            </a:endParaRPr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pPr algn="l" eaLnBrk="1" latinLnBrk="0" hangingPunct="1"/>
            <a:endParaRPr kumimoji="0" lang="en-US" dirty="0">
              <a:solidFill>
                <a:srgbClr val="FFFFFF"/>
              </a:solidFill>
            </a:endParaRPr>
          </a:p>
        </p:txBody>
      </p:sp>
      <p:sp>
        <p:nvSpPr>
          <p:cNvPr id="8" name="Rechteck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Gerade Verbindung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Foliennummernplatzhalt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pPr algn="ctr" eaLnBrk="1" latinLnBrk="0" hangingPunct="1"/>
            <a:fld id="{2C6B1FF6-39B9-40F5-8B67-33C6354A3D4F}" type="slidenum">
              <a:rPr kumimoji="0" lang="en-US" smtClean="0"/>
              <a:pPr algn="ctr" eaLnBrk="1" latinLnBrk="0" hangingPunct="1"/>
              <a:t>‹Nº›</a:t>
            </a:fld>
            <a:endParaRPr kumimoji="0" lang="en-US" sz="1600" dirty="0">
              <a:solidFill>
                <a:schemeClr val="accent3">
                  <a:shade val="75000"/>
                </a:schemeClr>
              </a:solidFill>
            </a:endParaRPr>
          </a:p>
        </p:txBody>
      </p:sp>
      <p:sp>
        <p:nvSpPr>
          <p:cNvPr id="22" name="Titelplatzhalt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de-DE" smtClean="0"/>
              <a:t>Mastertitelformat bearbeiten</a:t>
            </a:r>
            <a:endParaRPr kumimoji="0" lang="en-US"/>
          </a:p>
        </p:txBody>
      </p:sp>
      <p:sp>
        <p:nvSpPr>
          <p:cNvPr id="13" name="Textplatzhalt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de-DE" smtClean="0"/>
              <a:t>Mastertextformat bearbeiten</a:t>
            </a:r>
          </a:p>
          <a:p>
            <a:pPr lvl="1" eaLnBrk="1" latinLnBrk="0" hangingPunct="1"/>
            <a:r>
              <a:rPr kumimoji="0" lang="de-DE" smtClean="0"/>
              <a:t>Zweite Ebene</a:t>
            </a:r>
          </a:p>
          <a:p>
            <a:pPr lvl="2" eaLnBrk="1" latinLnBrk="0" hangingPunct="1"/>
            <a:r>
              <a:rPr kumimoji="0" lang="de-DE" smtClean="0"/>
              <a:t>Dritte Ebene</a:t>
            </a:r>
          </a:p>
          <a:p>
            <a:pPr lvl="3" eaLnBrk="1" latinLnBrk="0" hangingPunct="1"/>
            <a:r>
              <a:rPr kumimoji="0" lang="de-DE" smtClean="0"/>
              <a:t>Vierte Ebene</a:t>
            </a:r>
          </a:p>
          <a:p>
            <a:pPr lvl="4" eaLnBrk="1" latinLnBrk="0" hangingPunct="1"/>
            <a:r>
              <a:rPr kumimoji="0" lang="de-DE" smtClean="0"/>
              <a:t>Fünfte Ebene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/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tertitel 1"/>
          <p:cNvSpPr>
            <a:spLocks noGrp="1"/>
          </p:cNvSpPr>
          <p:nvPr>
            <p:ph type="subTitle" idx="1"/>
          </p:nvPr>
        </p:nvSpPr>
        <p:spPr>
          <a:xfrm>
            <a:off x="1371600" y="4307411"/>
            <a:ext cx="6400800" cy="1752600"/>
          </a:xfrm>
        </p:spPr>
        <p:txBody>
          <a:bodyPr/>
          <a:lstStyle/>
          <a:p>
            <a:r>
              <a:rPr lang="de-DE" dirty="0" smtClean="0"/>
              <a:t>YOLANDA GARCÍA</a:t>
            </a:r>
            <a:endParaRPr lang="de-DE" dirty="0" smtClean="0"/>
          </a:p>
          <a:p>
            <a:r>
              <a:rPr lang="de-DE" dirty="0" err="1" smtClean="0"/>
              <a:t>Universidad</a:t>
            </a:r>
            <a:r>
              <a:rPr lang="de-DE" dirty="0" smtClean="0"/>
              <a:t> </a:t>
            </a:r>
            <a:r>
              <a:rPr lang="de-DE" dirty="0" err="1" smtClean="0"/>
              <a:t>autónoma</a:t>
            </a:r>
            <a:r>
              <a:rPr lang="de-DE" dirty="0" smtClean="0"/>
              <a:t> de </a:t>
            </a:r>
            <a:r>
              <a:rPr lang="de-DE" dirty="0" err="1" smtClean="0"/>
              <a:t>madrid</a:t>
            </a:r>
            <a:endParaRPr lang="de-DE" dirty="0" smtClean="0"/>
          </a:p>
          <a:p>
            <a:r>
              <a:rPr lang="de-DE" dirty="0" err="1" smtClean="0"/>
              <a:t>Alemán</a:t>
            </a:r>
            <a:r>
              <a:rPr lang="de-DE" dirty="0" smtClean="0"/>
              <a:t> </a:t>
            </a:r>
            <a:r>
              <a:rPr lang="de-DE" dirty="0" err="1" smtClean="0"/>
              <a:t>para</a:t>
            </a:r>
            <a:r>
              <a:rPr lang="de-DE" dirty="0" smtClean="0"/>
              <a:t> </a:t>
            </a:r>
            <a:r>
              <a:rPr lang="de-DE" dirty="0" err="1" smtClean="0"/>
              <a:t>erasmus</a:t>
            </a:r>
            <a:endParaRPr lang="de-DE" dirty="0" smtClean="0"/>
          </a:p>
          <a:p>
            <a:r>
              <a:rPr lang="de-DE" smtClean="0"/>
              <a:t>15.06.2017</a:t>
            </a:r>
            <a:endParaRPr lang="de-DE" dirty="0"/>
          </a:p>
        </p:txBody>
      </p:sp>
      <p:sp>
        <p:nvSpPr>
          <p:cNvPr id="3" name="Titel 2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888941"/>
          </a:xfrm>
        </p:spPr>
        <p:txBody>
          <a:bodyPr/>
          <a:lstStyle/>
          <a:p>
            <a:r>
              <a:rPr lang="de-DE" dirty="0" smtClean="0"/>
              <a:t>Wie halte ich einen Vortrag?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475407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Fehler beim Vortrag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120000"/>
              </a:lnSpc>
            </a:pPr>
            <a:endParaRPr lang="de-DE" dirty="0" smtClean="0"/>
          </a:p>
          <a:p>
            <a:pPr>
              <a:lnSpc>
                <a:spcPct val="120000"/>
              </a:lnSpc>
            </a:pPr>
            <a:r>
              <a:rPr lang="de-DE" dirty="0" smtClean="0"/>
              <a:t>unsichere Körperhaltung</a:t>
            </a:r>
          </a:p>
          <a:p>
            <a:pPr>
              <a:lnSpc>
                <a:spcPct val="120000"/>
              </a:lnSpc>
            </a:pPr>
            <a:r>
              <a:rPr lang="de-DE" dirty="0" smtClean="0"/>
              <a:t>nicht zum Publikum sprechen</a:t>
            </a:r>
          </a:p>
          <a:p>
            <a:pPr>
              <a:lnSpc>
                <a:spcPct val="120000"/>
              </a:lnSpc>
            </a:pPr>
            <a:r>
              <a:rPr lang="de-DE" dirty="0" smtClean="0"/>
              <a:t>zu leise/zu schnell sprechen oder ablesen</a:t>
            </a:r>
          </a:p>
          <a:p>
            <a:pPr>
              <a:lnSpc>
                <a:spcPct val="120000"/>
              </a:lnSpc>
            </a:pPr>
            <a:r>
              <a:rPr lang="de-DE" dirty="0" smtClean="0"/>
              <a:t>zu schnelles Wechseln zwischen den Folien</a:t>
            </a:r>
          </a:p>
          <a:p>
            <a:pPr>
              <a:lnSpc>
                <a:spcPct val="120000"/>
              </a:lnSpc>
            </a:pPr>
            <a:r>
              <a:rPr lang="de-DE" dirty="0" smtClean="0"/>
              <a:t>Verdecken der Folie durch den Körper</a:t>
            </a:r>
          </a:p>
          <a:p>
            <a:pPr>
              <a:lnSpc>
                <a:spcPct val="120000"/>
              </a:lnSpc>
            </a:pPr>
            <a:r>
              <a:rPr lang="de-DE" dirty="0" smtClean="0"/>
              <a:t>kein sicherer Umgang mit Medien</a:t>
            </a:r>
          </a:p>
          <a:p>
            <a:pPr>
              <a:lnSpc>
                <a:spcPct val="120000"/>
              </a:lnSpc>
            </a:pPr>
            <a:r>
              <a:rPr lang="de-DE" dirty="0" smtClean="0"/>
              <a:t>keine Einhaltung der Zeitbeschränkung</a:t>
            </a:r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1" latinLnBrk="0" hangingPunct="1"/>
            <a:fld id="{2C6B1FF6-39B9-40F5-8B67-33C6354A3D4F}" type="slidenum">
              <a:rPr kumimoji="0" lang="en-US" smtClean="0"/>
              <a:pPr eaLnBrk="1" latinLnBrk="0" hangingPunct="1"/>
              <a:t>10</a:t>
            </a:fld>
            <a:endParaRPr kumimoji="0" lang="en-US" dirty="0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9CFABFD4-C6F0-FB4F-B1C1-9F416A4D623D}" type="datetime1">
              <a:rPr lang="de-DE" smtClean="0"/>
              <a:t>14.06.2017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22866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Notizen für den Vortrag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120000"/>
              </a:lnSpc>
            </a:pPr>
            <a:endParaRPr lang="de-DE" dirty="0" smtClean="0"/>
          </a:p>
          <a:p>
            <a:pPr>
              <a:lnSpc>
                <a:spcPct val="120000"/>
              </a:lnSpc>
            </a:pPr>
            <a:r>
              <a:rPr lang="de-DE" dirty="0" smtClean="0"/>
              <a:t>nicht ablesen (längere Zitate dürfen vorgelesen werden)</a:t>
            </a:r>
          </a:p>
          <a:p>
            <a:pPr>
              <a:lnSpc>
                <a:spcPct val="120000"/>
              </a:lnSpc>
            </a:pPr>
            <a:r>
              <a:rPr lang="de-DE" dirty="0" smtClean="0"/>
              <a:t>Stichworte auf Karteikarten:</a:t>
            </a:r>
          </a:p>
          <a:p>
            <a:pPr lvl="1">
              <a:lnSpc>
                <a:spcPct val="120000"/>
              </a:lnSpc>
            </a:pPr>
            <a:r>
              <a:rPr lang="de-DE" dirty="0" smtClean="0"/>
              <a:t>Karten nummerieren</a:t>
            </a:r>
          </a:p>
          <a:p>
            <a:pPr lvl="1">
              <a:lnSpc>
                <a:spcPct val="120000"/>
              </a:lnSpc>
            </a:pPr>
            <a:r>
              <a:rPr lang="de-DE" dirty="0" smtClean="0"/>
              <a:t>keine ganzen Sätze, so wenig wie möglich</a:t>
            </a:r>
          </a:p>
          <a:p>
            <a:pPr lvl="1">
              <a:lnSpc>
                <a:spcPct val="120000"/>
              </a:lnSpc>
            </a:pPr>
            <a:r>
              <a:rPr lang="de-DE" dirty="0" smtClean="0"/>
              <a:t>große Schrift</a:t>
            </a:r>
          </a:p>
          <a:p>
            <a:pPr lvl="1">
              <a:lnSpc>
                <a:spcPct val="120000"/>
              </a:lnSpc>
            </a:pPr>
            <a:r>
              <a:rPr lang="de-DE" dirty="0" smtClean="0"/>
              <a:t>wichtige Stichpunkte mit Farbe markieren</a:t>
            </a:r>
          </a:p>
          <a:p>
            <a:pPr lvl="1">
              <a:lnSpc>
                <a:spcPct val="120000"/>
              </a:lnSpc>
            </a:pPr>
            <a:r>
              <a:rPr lang="de-DE" dirty="0" smtClean="0"/>
              <a:t>Karten nur auf einer Seite beschriften</a:t>
            </a:r>
          </a:p>
          <a:p>
            <a:pPr lvl="1"/>
            <a:endParaRPr lang="de-DE" dirty="0" smtClean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1" latinLnBrk="0" hangingPunct="1"/>
            <a:fld id="{2C6B1FF6-39B9-40F5-8B67-33C6354A3D4F}" type="slidenum">
              <a:rPr kumimoji="0" lang="en-US" smtClean="0"/>
              <a:pPr eaLnBrk="1" latinLnBrk="0" hangingPunct="1"/>
              <a:t>11</a:t>
            </a:fld>
            <a:endParaRPr kumimoji="0" lang="en-US" dirty="0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FE1D7E8B-9513-5D4E-AB66-FECBCA1A4B60}" type="datetime1">
              <a:rPr lang="de-DE" smtClean="0"/>
              <a:t>14.06.2017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07960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Handout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lnSpc>
                <a:spcPct val="120000"/>
              </a:lnSpc>
            </a:pPr>
            <a:endParaRPr lang="de-DE" dirty="0" smtClean="0"/>
          </a:p>
          <a:p>
            <a:pPr>
              <a:lnSpc>
                <a:spcPct val="120000"/>
              </a:lnSpc>
            </a:pPr>
            <a:r>
              <a:rPr lang="de-DE" dirty="0" smtClean="0"/>
              <a:t>damit man dem Vortrag folgen kann und ihn später gedanklich wiederholen kann</a:t>
            </a:r>
          </a:p>
          <a:p>
            <a:pPr>
              <a:lnSpc>
                <a:spcPct val="120000"/>
              </a:lnSpc>
            </a:pPr>
            <a:r>
              <a:rPr lang="de-DE" dirty="0" smtClean="0"/>
              <a:t>wichtigste Zahlen und Aussagen des Vortrags</a:t>
            </a:r>
          </a:p>
          <a:p>
            <a:pPr>
              <a:lnSpc>
                <a:spcPct val="120000"/>
              </a:lnSpc>
            </a:pPr>
            <a:r>
              <a:rPr lang="de-DE" dirty="0" smtClean="0"/>
              <a:t>wichtigste Informationen über Zeit, Ort und Anlass des Vortrags</a:t>
            </a:r>
          </a:p>
          <a:p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1" latinLnBrk="0" hangingPunct="1"/>
            <a:fld id="{2C6B1FF6-39B9-40F5-8B67-33C6354A3D4F}" type="slidenum">
              <a:rPr kumimoji="0" lang="en-US" smtClean="0"/>
              <a:pPr eaLnBrk="1" latinLnBrk="0" hangingPunct="1"/>
              <a:t>12</a:t>
            </a:fld>
            <a:endParaRPr kumimoji="0" lang="en-US" dirty="0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18AFA6DE-C847-4041-BC81-38CDB575D0AD}" type="datetime1">
              <a:rPr lang="de-DE" smtClean="0"/>
              <a:t>14.06.2017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75709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Tipps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120000"/>
              </a:lnSpc>
            </a:pPr>
            <a:endParaRPr lang="de-DE" dirty="0" smtClean="0"/>
          </a:p>
          <a:p>
            <a:pPr>
              <a:lnSpc>
                <a:spcPct val="120000"/>
              </a:lnSpc>
            </a:pPr>
            <a:r>
              <a:rPr lang="de-DE" dirty="0" smtClean="0"/>
              <a:t>Neutrale Kleidung, in der man sich wohlfühlt</a:t>
            </a:r>
          </a:p>
          <a:p>
            <a:pPr>
              <a:lnSpc>
                <a:spcPct val="120000"/>
              </a:lnSpc>
            </a:pPr>
            <a:r>
              <a:rPr lang="de-DE" dirty="0" smtClean="0"/>
              <a:t>Hände, Mimik und Gestik!</a:t>
            </a:r>
          </a:p>
          <a:p>
            <a:pPr>
              <a:lnSpc>
                <a:spcPct val="120000"/>
              </a:lnSpc>
            </a:pPr>
            <a:r>
              <a:rPr lang="de-DE" dirty="0" smtClean="0"/>
              <a:t>Blickkontakt zu den Anwesenden!</a:t>
            </a:r>
          </a:p>
          <a:p>
            <a:pPr>
              <a:lnSpc>
                <a:spcPct val="120000"/>
              </a:lnSpc>
            </a:pPr>
            <a:r>
              <a:rPr lang="de-DE" dirty="0" smtClean="0"/>
              <a:t>klar, deutlich und laut sprechen, nicht zu schnell</a:t>
            </a:r>
          </a:p>
          <a:p>
            <a:pPr>
              <a:lnSpc>
                <a:spcPct val="120000"/>
              </a:lnSpc>
            </a:pPr>
            <a:r>
              <a:rPr lang="de-DE" dirty="0"/>
              <a:t>Nicht ablesen </a:t>
            </a:r>
            <a:r>
              <a:rPr lang="de-DE" dirty="0">
                <a:sym typeface="Wingdings"/>
              </a:rPr>
              <a:t> </a:t>
            </a:r>
            <a:r>
              <a:rPr lang="de-DE" dirty="0" smtClean="0"/>
              <a:t>Stichpunkte</a:t>
            </a:r>
          </a:p>
          <a:p>
            <a:pPr>
              <a:lnSpc>
                <a:spcPct val="120000"/>
              </a:lnSpc>
            </a:pPr>
            <a:r>
              <a:rPr lang="de-DE" dirty="0" smtClean="0"/>
              <a:t>Präsentation üben (aufnehmen)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de-DE" dirty="0" smtClean="0">
                <a:sym typeface="Wingdings"/>
              </a:rPr>
              <a:t> Erfolgreiche Präsentation </a:t>
            </a:r>
            <a:endParaRPr lang="de-DE" dirty="0" smtClean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1" latinLnBrk="0" hangingPunct="1"/>
            <a:fld id="{2C6B1FF6-39B9-40F5-8B67-33C6354A3D4F}" type="slidenum">
              <a:rPr kumimoji="0" lang="en-US" smtClean="0"/>
              <a:pPr eaLnBrk="1" latinLnBrk="0" hangingPunct="1"/>
              <a:t>13</a:t>
            </a:fld>
            <a:endParaRPr kumimoji="0" lang="en-US" dirty="0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93EE7339-BBEE-254D-90E8-00DFCC8E64A9}" type="datetime1">
              <a:rPr lang="de-DE" smtClean="0"/>
              <a:t>14.06.2017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70908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Feedback geben</a:t>
            </a:r>
            <a:endParaRPr lang="de-DE" dirty="0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C6398002-57F8-0B40-86D3-2B59B2A3E20A}" type="datetime1">
              <a:rPr lang="de-DE" smtClean="0"/>
              <a:t>14.06.2017</a:t>
            </a:fld>
            <a:endParaRPr lang="en-US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1" latinLnBrk="0" hangingPunct="1"/>
            <a:fld id="{2C6B1FF6-39B9-40F5-8B67-33C6354A3D4F}" type="slidenum">
              <a:rPr kumimoji="0" lang="en-US" smtClean="0"/>
              <a:pPr eaLnBrk="1" latinLnBrk="0" hangingPunct="1"/>
              <a:t>14</a:t>
            </a:fld>
            <a:endParaRPr kumimoji="0" lang="en-US" dirty="0"/>
          </a:p>
        </p:txBody>
      </p:sp>
      <p:sp>
        <p:nvSpPr>
          <p:cNvPr id="5" name="Inhaltsplatzhalt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endParaRPr lang="de-DE" dirty="0"/>
          </a:p>
          <a:p>
            <a:pPr>
              <a:lnSpc>
                <a:spcPct val="120000"/>
              </a:lnSpc>
            </a:pPr>
            <a:r>
              <a:rPr lang="de-DE" dirty="0" smtClean="0"/>
              <a:t>nicht </a:t>
            </a:r>
            <a:r>
              <a:rPr lang="de-DE" dirty="0"/>
              <a:t>nur </a:t>
            </a:r>
            <a:r>
              <a:rPr lang="de-DE" dirty="0" smtClean="0"/>
              <a:t>negativ </a:t>
            </a:r>
            <a:r>
              <a:rPr lang="de-DE" dirty="0" smtClean="0">
                <a:sym typeface="Wingdings"/>
              </a:rPr>
              <a:t> mit positiven Dingen anfangen</a:t>
            </a:r>
            <a:endParaRPr lang="de-DE" dirty="0" smtClean="0"/>
          </a:p>
          <a:p>
            <a:pPr>
              <a:lnSpc>
                <a:spcPct val="120000"/>
              </a:lnSpc>
            </a:pPr>
            <a:r>
              <a:rPr lang="de-DE" dirty="0" smtClean="0"/>
              <a:t>konstruktiv </a:t>
            </a:r>
            <a:r>
              <a:rPr lang="de-DE" dirty="0" smtClean="0">
                <a:sym typeface="Wingdings"/>
              </a:rPr>
              <a:t> Vorschläge machen</a:t>
            </a:r>
            <a:endParaRPr lang="de-DE" dirty="0" smtClean="0"/>
          </a:p>
          <a:p>
            <a:pPr>
              <a:lnSpc>
                <a:spcPct val="120000"/>
              </a:lnSpc>
            </a:pPr>
            <a:r>
              <a:rPr lang="de-DE" dirty="0" smtClean="0"/>
              <a:t>beschreibend</a:t>
            </a:r>
          </a:p>
          <a:p>
            <a:pPr>
              <a:lnSpc>
                <a:spcPct val="120000"/>
              </a:lnSpc>
            </a:pPr>
            <a:r>
              <a:rPr lang="de-DE" dirty="0" smtClean="0"/>
              <a:t>konkret </a:t>
            </a:r>
            <a:r>
              <a:rPr lang="de-DE" dirty="0" smtClean="0">
                <a:sym typeface="Wingdings"/>
              </a:rPr>
              <a:t> keine Verallgemeinerungen</a:t>
            </a:r>
            <a:endParaRPr lang="de-DE" dirty="0" smtClean="0"/>
          </a:p>
          <a:p>
            <a:pPr>
              <a:lnSpc>
                <a:spcPct val="120000"/>
              </a:lnSpc>
            </a:pPr>
            <a:r>
              <a:rPr lang="de-DE" dirty="0" smtClean="0"/>
              <a:t>subjektiv </a:t>
            </a:r>
            <a:r>
              <a:rPr lang="de-DE" dirty="0" smtClean="0">
                <a:sym typeface="Wingdings"/>
              </a:rPr>
              <a:t> Ich-Form</a:t>
            </a:r>
            <a:endParaRPr lang="de-DE" dirty="0" smtClean="0"/>
          </a:p>
        </p:txBody>
      </p:sp>
    </p:spTree>
    <p:extLst>
      <p:ext uri="{BB962C8B-B14F-4D97-AF65-F5344CB8AC3E}">
        <p14:creationId xmlns:p14="http://schemas.microsoft.com/office/powerpoint/2010/main" val="41429905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Redemittel für einen Vortrag</a:t>
            </a:r>
            <a:endParaRPr lang="de-DE" dirty="0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C6398002-57F8-0B40-86D3-2B59B2A3E20A}" type="datetime1">
              <a:rPr lang="de-DE" smtClean="0"/>
              <a:t>14.06.2017</a:t>
            </a:fld>
            <a:endParaRPr lang="en-US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1" latinLnBrk="0" hangingPunct="1"/>
            <a:fld id="{2C6B1FF6-39B9-40F5-8B67-33C6354A3D4F}" type="slidenum">
              <a:rPr kumimoji="0" lang="en-US" smtClean="0"/>
              <a:pPr eaLnBrk="1" latinLnBrk="0" hangingPunct="1"/>
              <a:t>15</a:t>
            </a:fld>
            <a:endParaRPr kumimoji="0" lang="en-US" dirty="0"/>
          </a:p>
        </p:txBody>
      </p:sp>
      <p:sp>
        <p:nvSpPr>
          <p:cNvPr id="5" name="Inhaltsplatzhalter 4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de-DE" sz="2800" dirty="0" smtClean="0"/>
          </a:p>
          <a:p>
            <a:pPr marL="0" indent="0" algn="ctr">
              <a:buNone/>
            </a:pPr>
            <a:endParaRPr lang="de-DE" sz="2800" dirty="0"/>
          </a:p>
          <a:p>
            <a:pPr marL="0" indent="0" algn="ctr">
              <a:buNone/>
            </a:pPr>
            <a:r>
              <a:rPr lang="de-DE" sz="2800" dirty="0" smtClean="0"/>
              <a:t>Aufgabe: </a:t>
            </a:r>
          </a:p>
          <a:p>
            <a:pPr marL="0" indent="0" algn="ctr">
              <a:buNone/>
            </a:pPr>
            <a:r>
              <a:rPr lang="de-DE" sz="2800" dirty="0" smtClean="0"/>
              <a:t>Ordnet die Redemittel den einzelnen Phasen zu!</a:t>
            </a:r>
            <a:endParaRPr lang="de-DE" sz="2800" dirty="0"/>
          </a:p>
        </p:txBody>
      </p:sp>
    </p:spTree>
    <p:extLst>
      <p:ext uri="{BB962C8B-B14F-4D97-AF65-F5344CB8AC3E}">
        <p14:creationId xmlns:p14="http://schemas.microsoft.com/office/powerpoint/2010/main" val="1468790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dirty="0" smtClean="0"/>
              <a:t>Begrüßung</a:t>
            </a:r>
            <a:endParaRPr lang="de-DE" dirty="0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C6398002-57F8-0B40-86D3-2B59B2A3E20A}" type="datetime1">
              <a:rPr lang="de-DE" smtClean="0"/>
              <a:t>14.06.2017</a:t>
            </a:fld>
            <a:endParaRPr lang="en-US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1" latinLnBrk="0" hangingPunct="1"/>
            <a:fld id="{2C6B1FF6-39B9-40F5-8B67-33C6354A3D4F}" type="slidenum">
              <a:rPr kumimoji="0" lang="en-US" smtClean="0"/>
              <a:pPr eaLnBrk="1" latinLnBrk="0" hangingPunct="1"/>
              <a:t>16</a:t>
            </a:fld>
            <a:endParaRPr kumimoji="0" lang="en-US" dirty="0"/>
          </a:p>
        </p:txBody>
      </p:sp>
      <p:sp>
        <p:nvSpPr>
          <p:cNvPr id="5" name="Inhaltsplatzhalt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lvl="0">
              <a:lnSpc>
                <a:spcPct val="120000"/>
              </a:lnSpc>
            </a:pPr>
            <a:endParaRPr lang="de-DE" dirty="0" smtClean="0"/>
          </a:p>
          <a:p>
            <a:pPr lvl="0">
              <a:lnSpc>
                <a:spcPct val="120000"/>
              </a:lnSpc>
            </a:pPr>
            <a:r>
              <a:rPr lang="de-DE" dirty="0" smtClean="0"/>
              <a:t>Sehr </a:t>
            </a:r>
            <a:r>
              <a:rPr lang="de-DE" dirty="0"/>
              <a:t>geehrte Damen und Herren / Meine Damen und Herren, ..</a:t>
            </a:r>
          </a:p>
          <a:p>
            <a:pPr lvl="0">
              <a:lnSpc>
                <a:spcPct val="120000"/>
              </a:lnSpc>
            </a:pPr>
            <a:r>
              <a:rPr lang="de-DE" dirty="0"/>
              <a:t>Liebe Freunde, Liebe Studierende, ...</a:t>
            </a:r>
          </a:p>
          <a:p>
            <a:pPr lvl="0">
              <a:lnSpc>
                <a:spcPct val="120000"/>
              </a:lnSpc>
            </a:pPr>
            <a:r>
              <a:rPr lang="de-DE" dirty="0"/>
              <a:t>Ich begrüße Sie/euch zu meinem Vortrag</a:t>
            </a:r>
          </a:p>
          <a:p>
            <a:pPr>
              <a:lnSpc>
                <a:spcPct val="120000"/>
              </a:lnSpc>
            </a:pPr>
            <a:r>
              <a:rPr lang="de-DE" dirty="0"/>
              <a:t>Mein Name ist..., Ich bin ... </a:t>
            </a:r>
          </a:p>
        </p:txBody>
      </p:sp>
    </p:spTree>
    <p:extLst>
      <p:ext uri="{BB962C8B-B14F-4D97-AF65-F5344CB8AC3E}">
        <p14:creationId xmlns:p14="http://schemas.microsoft.com/office/powerpoint/2010/main" val="26134399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Thema</a:t>
            </a:r>
            <a:endParaRPr lang="de-DE" dirty="0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C6398002-57F8-0B40-86D3-2B59B2A3E20A}" type="datetime1">
              <a:rPr lang="de-DE" smtClean="0"/>
              <a:t>14.06.2017</a:t>
            </a:fld>
            <a:endParaRPr lang="en-US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1" latinLnBrk="0" hangingPunct="1"/>
            <a:fld id="{2C6B1FF6-39B9-40F5-8B67-33C6354A3D4F}" type="slidenum">
              <a:rPr kumimoji="0" lang="en-US" smtClean="0"/>
              <a:pPr eaLnBrk="1" latinLnBrk="0" hangingPunct="1"/>
              <a:t>17</a:t>
            </a:fld>
            <a:endParaRPr kumimoji="0" lang="en-US" dirty="0"/>
          </a:p>
        </p:txBody>
      </p:sp>
      <p:sp>
        <p:nvSpPr>
          <p:cNvPr id="5" name="Inhaltsplatzhalt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lvl="0">
              <a:lnSpc>
                <a:spcPct val="120000"/>
              </a:lnSpc>
            </a:pPr>
            <a:endParaRPr lang="de-DE" dirty="0" smtClean="0"/>
          </a:p>
          <a:p>
            <a:pPr lvl="0">
              <a:lnSpc>
                <a:spcPct val="120000"/>
              </a:lnSpc>
            </a:pPr>
            <a:r>
              <a:rPr lang="de-DE" dirty="0" smtClean="0"/>
              <a:t>Das </a:t>
            </a:r>
            <a:r>
              <a:rPr lang="de-DE" dirty="0"/>
              <a:t>Thema meines Vortrags lautet: ... </a:t>
            </a:r>
          </a:p>
          <a:p>
            <a:pPr lvl="0">
              <a:lnSpc>
                <a:spcPct val="120000"/>
              </a:lnSpc>
            </a:pPr>
            <a:r>
              <a:rPr lang="de-DE" dirty="0"/>
              <a:t>Ich spreche heute über das Thema: ... </a:t>
            </a:r>
          </a:p>
          <a:p>
            <a:pPr lvl="0">
              <a:lnSpc>
                <a:spcPct val="120000"/>
              </a:lnSpc>
            </a:pPr>
            <a:r>
              <a:rPr lang="de-DE" dirty="0"/>
              <a:t>In meiner heutigen Präsentation werde ich Ihnen/euch … vorstellen.</a:t>
            </a:r>
          </a:p>
          <a:p>
            <a:pPr lvl="0">
              <a:lnSpc>
                <a:spcPct val="120000"/>
              </a:lnSpc>
            </a:pPr>
            <a:r>
              <a:rPr lang="de-DE" dirty="0"/>
              <a:t>In meinem Vortrag geht es um ....</a:t>
            </a:r>
          </a:p>
          <a:p>
            <a:pPr>
              <a:lnSpc>
                <a:spcPct val="120000"/>
              </a:lnSpc>
            </a:pPr>
            <a:r>
              <a:rPr lang="de-DE" dirty="0"/>
              <a:t>Heute präsentiere ich... </a:t>
            </a:r>
          </a:p>
        </p:txBody>
      </p:sp>
    </p:spTree>
    <p:extLst>
      <p:ext uri="{BB962C8B-B14F-4D97-AF65-F5344CB8AC3E}">
        <p14:creationId xmlns:p14="http://schemas.microsoft.com/office/powerpoint/2010/main" val="23796229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Gliederung/Aufbau des Vortrags</a:t>
            </a:r>
            <a:endParaRPr lang="de-DE" dirty="0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C6398002-57F8-0B40-86D3-2B59B2A3E20A}" type="datetime1">
              <a:rPr lang="de-DE" smtClean="0"/>
              <a:t>14.06.2017</a:t>
            </a:fld>
            <a:endParaRPr lang="en-US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1" latinLnBrk="0" hangingPunct="1"/>
            <a:fld id="{2C6B1FF6-39B9-40F5-8B67-33C6354A3D4F}" type="slidenum">
              <a:rPr kumimoji="0" lang="en-US" smtClean="0"/>
              <a:pPr eaLnBrk="1" latinLnBrk="0" hangingPunct="1"/>
              <a:t>18</a:t>
            </a:fld>
            <a:endParaRPr kumimoji="0" lang="en-US" dirty="0"/>
          </a:p>
        </p:txBody>
      </p:sp>
      <p:sp>
        <p:nvSpPr>
          <p:cNvPr id="5" name="Inhaltsplatzhalt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lvl="0">
              <a:lnSpc>
                <a:spcPct val="120000"/>
              </a:lnSpc>
            </a:pPr>
            <a:r>
              <a:rPr lang="de-DE" dirty="0" smtClean="0"/>
              <a:t>Ich </a:t>
            </a:r>
            <a:r>
              <a:rPr lang="de-DE" dirty="0"/>
              <a:t>werde dabei auf folgende Punkte eingehen: ...</a:t>
            </a:r>
          </a:p>
          <a:p>
            <a:pPr lvl="0">
              <a:lnSpc>
                <a:spcPct val="120000"/>
              </a:lnSpc>
            </a:pPr>
            <a:r>
              <a:rPr lang="de-DE" dirty="0"/>
              <a:t>Ich habe meinen Vortrag in drei Teile gegliedert: ... </a:t>
            </a:r>
          </a:p>
          <a:p>
            <a:pPr lvl="0">
              <a:lnSpc>
                <a:spcPct val="120000"/>
              </a:lnSpc>
            </a:pPr>
            <a:r>
              <a:rPr lang="de-DE" dirty="0"/>
              <a:t>Erstens: ... / Zweitens: ... / Drittens: ...</a:t>
            </a:r>
          </a:p>
          <a:p>
            <a:pPr lvl="0">
              <a:lnSpc>
                <a:spcPct val="120000"/>
              </a:lnSpc>
            </a:pPr>
            <a:r>
              <a:rPr lang="de-DE" dirty="0"/>
              <a:t>Zuerst spreche ich über ..., dann komme ich zu ..., im dritten Teil rede ich dann über ...</a:t>
            </a:r>
          </a:p>
          <a:p>
            <a:pPr>
              <a:lnSpc>
                <a:spcPct val="120000"/>
              </a:lnSpc>
            </a:pPr>
            <a:r>
              <a:rPr lang="de-DE" dirty="0"/>
              <a:t>Ich beginne mit ...  Danach werde ich über ... sprechen. Am Ende werde ich dann ... </a:t>
            </a:r>
          </a:p>
        </p:txBody>
      </p:sp>
    </p:spTree>
    <p:extLst>
      <p:ext uri="{BB962C8B-B14F-4D97-AF65-F5344CB8AC3E}">
        <p14:creationId xmlns:p14="http://schemas.microsoft.com/office/powerpoint/2010/main" val="27602613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Strukturierungselemente</a:t>
            </a:r>
            <a:endParaRPr lang="de-DE" dirty="0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C6398002-57F8-0B40-86D3-2B59B2A3E20A}" type="datetime1">
              <a:rPr lang="de-DE" smtClean="0"/>
              <a:t>14.06.2017</a:t>
            </a:fld>
            <a:endParaRPr lang="en-US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1" latinLnBrk="0" hangingPunct="1"/>
            <a:fld id="{2C6B1FF6-39B9-40F5-8B67-33C6354A3D4F}" type="slidenum">
              <a:rPr kumimoji="0" lang="en-US" smtClean="0"/>
              <a:pPr eaLnBrk="1" latinLnBrk="0" hangingPunct="1"/>
              <a:t>19</a:t>
            </a:fld>
            <a:endParaRPr kumimoji="0" lang="en-US" dirty="0"/>
          </a:p>
        </p:txBody>
      </p:sp>
      <p:sp>
        <p:nvSpPr>
          <p:cNvPr id="5" name="Inhaltsplatzhalt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lvl="0">
              <a:lnSpc>
                <a:spcPct val="120000"/>
              </a:lnSpc>
            </a:pPr>
            <a:endParaRPr lang="de-DE" dirty="0" smtClean="0"/>
          </a:p>
          <a:p>
            <a:pPr lvl="0">
              <a:lnSpc>
                <a:spcPct val="120000"/>
              </a:lnSpc>
            </a:pPr>
            <a:r>
              <a:rPr lang="de-DE" dirty="0" smtClean="0"/>
              <a:t>Als </a:t>
            </a:r>
            <a:r>
              <a:rPr lang="de-DE" dirty="0"/>
              <a:t>erstes kann man ... nennen.</a:t>
            </a:r>
          </a:p>
          <a:p>
            <a:pPr lvl="0">
              <a:lnSpc>
                <a:spcPct val="120000"/>
              </a:lnSpc>
            </a:pPr>
            <a:r>
              <a:rPr lang="de-DE" dirty="0"/>
              <a:t>Außerdem / Ebenso / Ebenfalls / Des Weiteren... </a:t>
            </a:r>
          </a:p>
          <a:p>
            <a:pPr>
              <a:lnSpc>
                <a:spcPct val="120000"/>
              </a:lnSpc>
            </a:pPr>
            <a:r>
              <a:rPr lang="de-DE" dirty="0"/>
              <a:t>Ein weiterer Aspekt / Punkt ist... </a:t>
            </a:r>
          </a:p>
        </p:txBody>
      </p:sp>
    </p:spTree>
    <p:extLst>
      <p:ext uri="{BB962C8B-B14F-4D97-AF65-F5344CB8AC3E}">
        <p14:creationId xmlns:p14="http://schemas.microsoft.com/office/powerpoint/2010/main" val="26335991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Aufbau eines Vortrags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lnSpc>
                <a:spcPct val="120000"/>
              </a:lnSpc>
            </a:pPr>
            <a:endParaRPr lang="de-DE" dirty="0" smtClean="0"/>
          </a:p>
          <a:p>
            <a:pPr>
              <a:lnSpc>
                <a:spcPct val="120000"/>
              </a:lnSpc>
            </a:pPr>
            <a:r>
              <a:rPr lang="de-DE" dirty="0"/>
              <a:t>Titelfolie: Thema, Name, </a:t>
            </a:r>
            <a:r>
              <a:rPr lang="de-DE" dirty="0" smtClean="0"/>
              <a:t>Universität</a:t>
            </a:r>
          </a:p>
          <a:p>
            <a:pPr>
              <a:lnSpc>
                <a:spcPct val="120000"/>
              </a:lnSpc>
            </a:pPr>
            <a:r>
              <a:rPr lang="de-DE" dirty="0" smtClean="0"/>
              <a:t>klare Aufteilung in Einleitung (10-20%), Hauptteil 80-70%) und Schluss (10%)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1" latinLnBrk="0" hangingPunct="1"/>
            <a:fld id="{2C6B1FF6-39B9-40F5-8B67-33C6354A3D4F}" type="slidenum">
              <a:rPr kumimoji="0" lang="en-US" smtClean="0"/>
              <a:pPr eaLnBrk="1" latinLnBrk="0" hangingPunct="1"/>
              <a:t>2</a:t>
            </a:fld>
            <a:endParaRPr kumimoji="0" lang="en-US" dirty="0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68290E1B-039E-2B4E-BDB1-611681B8FDF3}" type="datetime1">
              <a:rPr lang="de-DE" smtClean="0"/>
              <a:t>14.06.2017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15575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Überleitung zu einem anderen Thema</a:t>
            </a:r>
            <a:endParaRPr lang="de-DE" dirty="0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C6398002-57F8-0B40-86D3-2B59B2A3E20A}" type="datetime1">
              <a:rPr lang="de-DE" smtClean="0"/>
              <a:t>14.06.2017</a:t>
            </a:fld>
            <a:endParaRPr lang="en-US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1" latinLnBrk="0" hangingPunct="1"/>
            <a:fld id="{2C6B1FF6-39B9-40F5-8B67-33C6354A3D4F}" type="slidenum">
              <a:rPr kumimoji="0" lang="en-US" smtClean="0"/>
              <a:pPr eaLnBrk="1" latinLnBrk="0" hangingPunct="1"/>
              <a:t>20</a:t>
            </a:fld>
            <a:endParaRPr kumimoji="0" lang="en-US" dirty="0"/>
          </a:p>
        </p:txBody>
      </p:sp>
      <p:sp>
        <p:nvSpPr>
          <p:cNvPr id="5" name="Inhaltsplatzhalt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lvl="0">
              <a:lnSpc>
                <a:spcPct val="120000"/>
              </a:lnSpc>
            </a:pPr>
            <a:endParaRPr lang="de-DE" dirty="0" smtClean="0"/>
          </a:p>
          <a:p>
            <a:pPr lvl="0">
              <a:lnSpc>
                <a:spcPct val="120000"/>
              </a:lnSpc>
            </a:pPr>
            <a:r>
              <a:rPr lang="de-DE" dirty="0" smtClean="0"/>
              <a:t>Soweit </a:t>
            </a:r>
            <a:r>
              <a:rPr lang="de-DE" dirty="0"/>
              <a:t>zum Thema X. Ich spreche jetzt über das Thema Y zu.</a:t>
            </a:r>
          </a:p>
          <a:p>
            <a:pPr lvl="0">
              <a:lnSpc>
                <a:spcPct val="120000"/>
              </a:lnSpc>
            </a:pPr>
            <a:r>
              <a:rPr lang="de-DE" dirty="0"/>
              <a:t>Damit komme ich zu Thema Y / zum zweiten Teil / zum nächsten Punkt.</a:t>
            </a:r>
          </a:p>
          <a:p>
            <a:pPr>
              <a:lnSpc>
                <a:spcPct val="120000"/>
              </a:lnSpc>
            </a:pPr>
            <a:r>
              <a:rPr lang="de-DE" dirty="0"/>
              <a:t>Und nun zum letzten Punkt: ... </a:t>
            </a:r>
          </a:p>
        </p:txBody>
      </p:sp>
    </p:spTree>
    <p:extLst>
      <p:ext uri="{BB962C8B-B14F-4D97-AF65-F5344CB8AC3E}">
        <p14:creationId xmlns:p14="http://schemas.microsoft.com/office/powerpoint/2010/main" val="27267892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Zusammenfassung</a:t>
            </a:r>
            <a:endParaRPr lang="de-DE" dirty="0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C6398002-57F8-0B40-86D3-2B59B2A3E20A}" type="datetime1">
              <a:rPr lang="de-DE" smtClean="0"/>
              <a:t>14.06.2017</a:t>
            </a:fld>
            <a:endParaRPr lang="en-US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1" latinLnBrk="0" hangingPunct="1"/>
            <a:fld id="{2C6B1FF6-39B9-40F5-8B67-33C6354A3D4F}" type="slidenum">
              <a:rPr kumimoji="0" lang="en-US" smtClean="0"/>
              <a:pPr eaLnBrk="1" latinLnBrk="0" hangingPunct="1"/>
              <a:t>21</a:t>
            </a:fld>
            <a:endParaRPr kumimoji="0" lang="en-US" dirty="0"/>
          </a:p>
        </p:txBody>
      </p:sp>
      <p:sp>
        <p:nvSpPr>
          <p:cNvPr id="5" name="Inhaltsplatzhalt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lvl="0">
              <a:lnSpc>
                <a:spcPct val="120000"/>
              </a:lnSpc>
            </a:pPr>
            <a:endParaRPr lang="de-DE" dirty="0" smtClean="0"/>
          </a:p>
          <a:p>
            <a:pPr lvl="0">
              <a:lnSpc>
                <a:spcPct val="120000"/>
              </a:lnSpc>
            </a:pPr>
            <a:r>
              <a:rPr lang="de-DE" dirty="0" smtClean="0"/>
              <a:t>Ich </a:t>
            </a:r>
            <a:r>
              <a:rPr lang="de-DE" dirty="0"/>
              <a:t>fasse zusammen: Sie haben gesehen, dass ...</a:t>
            </a:r>
          </a:p>
          <a:p>
            <a:pPr lvl="0">
              <a:lnSpc>
                <a:spcPct val="120000"/>
              </a:lnSpc>
            </a:pPr>
            <a:r>
              <a:rPr lang="de-DE" dirty="0"/>
              <a:t>Zusammenfassend möchte ich sagen / kann gesagt werden, </a:t>
            </a:r>
            <a:r>
              <a:rPr lang="de-DE" dirty="0" err="1"/>
              <a:t>dass.</a:t>
            </a:r>
            <a:r>
              <a:rPr lang="de-DE" dirty="0"/>
              <a:t>...</a:t>
            </a:r>
          </a:p>
          <a:p>
            <a:pPr>
              <a:lnSpc>
                <a:spcPct val="120000"/>
              </a:lnSpc>
            </a:pPr>
            <a:r>
              <a:rPr lang="de-DE" dirty="0"/>
              <a:t>Ich möchte ich noch einmal kurz die wichtigsten Punkte zusammenfassen: </a:t>
            </a:r>
          </a:p>
        </p:txBody>
      </p:sp>
    </p:spTree>
    <p:extLst>
      <p:ext uri="{BB962C8B-B14F-4D97-AF65-F5344CB8AC3E}">
        <p14:creationId xmlns:p14="http://schemas.microsoft.com/office/powerpoint/2010/main" val="36478890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Abschluss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C6398002-57F8-0B40-86D3-2B59B2A3E20A}" type="datetime1">
              <a:rPr lang="de-DE" smtClean="0"/>
              <a:t>14.06.2017</a:t>
            </a:fld>
            <a:endParaRPr lang="en-US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1" latinLnBrk="0" hangingPunct="1"/>
            <a:fld id="{2C6B1FF6-39B9-40F5-8B67-33C6354A3D4F}" type="slidenum">
              <a:rPr kumimoji="0" lang="en-US" smtClean="0"/>
              <a:pPr eaLnBrk="1" latinLnBrk="0" hangingPunct="1"/>
              <a:t>22</a:t>
            </a:fld>
            <a:endParaRPr kumimoji="0" lang="en-US" dirty="0"/>
          </a:p>
        </p:txBody>
      </p:sp>
      <p:sp>
        <p:nvSpPr>
          <p:cNvPr id="5" name="Inhaltsplatzhalt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lvl="0">
              <a:lnSpc>
                <a:spcPct val="120000"/>
              </a:lnSpc>
            </a:pPr>
            <a:endParaRPr lang="de-DE" dirty="0" smtClean="0"/>
          </a:p>
          <a:p>
            <a:pPr lvl="0">
              <a:lnSpc>
                <a:spcPct val="120000"/>
              </a:lnSpc>
            </a:pPr>
            <a:r>
              <a:rPr lang="de-DE" dirty="0" smtClean="0"/>
              <a:t>Damit </a:t>
            </a:r>
            <a:r>
              <a:rPr lang="de-DE" dirty="0"/>
              <a:t>bin ich am Ende meines Referates. </a:t>
            </a:r>
          </a:p>
          <a:p>
            <a:pPr lvl="0">
              <a:lnSpc>
                <a:spcPct val="120000"/>
              </a:lnSpc>
            </a:pPr>
            <a:r>
              <a:rPr lang="de-DE" dirty="0"/>
              <a:t>Ich danke Ihnen/euch für Ihre/eure Aufmerksamkeit.</a:t>
            </a:r>
          </a:p>
          <a:p>
            <a:pPr>
              <a:lnSpc>
                <a:spcPct val="120000"/>
              </a:lnSpc>
            </a:pPr>
            <a:r>
              <a:rPr lang="de-DE" dirty="0"/>
              <a:t>Haben Sie/Habt ihr noch Fragen? </a:t>
            </a:r>
          </a:p>
        </p:txBody>
      </p:sp>
      <p:sp>
        <p:nvSpPr>
          <p:cNvPr id="6" name="Textfeld 5"/>
          <p:cNvSpPr txBox="1"/>
          <p:nvPr/>
        </p:nvSpPr>
        <p:spPr>
          <a:xfrm>
            <a:off x="1655587" y="839177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459498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Einleitung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lnSpc>
                <a:spcPct val="120000"/>
              </a:lnSpc>
            </a:pPr>
            <a:endParaRPr lang="de-DE" dirty="0" smtClean="0"/>
          </a:p>
          <a:p>
            <a:pPr>
              <a:lnSpc>
                <a:spcPct val="120000"/>
              </a:lnSpc>
            </a:pPr>
            <a:r>
              <a:rPr lang="de-DE" dirty="0" smtClean="0"/>
              <a:t>Begrüßung (wichtiger Personen im Publikum)</a:t>
            </a:r>
          </a:p>
          <a:p>
            <a:pPr>
              <a:lnSpc>
                <a:spcPct val="120000"/>
              </a:lnSpc>
            </a:pPr>
            <a:r>
              <a:rPr lang="de-DE" dirty="0" smtClean="0"/>
              <a:t>Selbstvorstellung</a:t>
            </a:r>
          </a:p>
          <a:p>
            <a:pPr>
              <a:lnSpc>
                <a:spcPct val="120000"/>
              </a:lnSpc>
            </a:pPr>
            <a:r>
              <a:rPr lang="de-DE" dirty="0" smtClean="0"/>
              <a:t>Einleitung formulieren: Titel und Ziel des Vortrags, Zusatzinformationen, evtl. Zeit für den Vortrag</a:t>
            </a:r>
          </a:p>
          <a:p>
            <a:pPr>
              <a:lnSpc>
                <a:spcPct val="120000"/>
              </a:lnSpc>
            </a:pPr>
            <a:r>
              <a:rPr lang="de-DE" dirty="0" smtClean="0"/>
              <a:t>Inhaltsübersicht: wesentliche Themen und Punkte</a:t>
            </a:r>
          </a:p>
          <a:p>
            <a:pPr>
              <a:lnSpc>
                <a:spcPct val="120000"/>
              </a:lnSpc>
            </a:pPr>
            <a:r>
              <a:rPr lang="de-DE" dirty="0" smtClean="0"/>
              <a:t>Interesse wecken</a:t>
            </a:r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1" latinLnBrk="0" hangingPunct="1"/>
            <a:fld id="{2C6B1FF6-39B9-40F5-8B67-33C6354A3D4F}" type="slidenum">
              <a:rPr kumimoji="0" lang="en-US" smtClean="0"/>
              <a:pPr eaLnBrk="1" latinLnBrk="0" hangingPunct="1"/>
              <a:t>3</a:t>
            </a:fld>
            <a:endParaRPr kumimoji="0" lang="en-US" dirty="0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18156E84-7278-0E44-8CC3-EA345C704407}" type="datetime1">
              <a:rPr lang="de-DE" smtClean="0"/>
              <a:t>14.06.2017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67198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Hauptteil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lnSpc>
                <a:spcPct val="120000"/>
              </a:lnSpc>
            </a:pPr>
            <a:endParaRPr lang="de-DE" dirty="0" smtClean="0"/>
          </a:p>
          <a:p>
            <a:pPr>
              <a:lnSpc>
                <a:spcPct val="120000"/>
              </a:lnSpc>
            </a:pPr>
            <a:r>
              <a:rPr lang="de-DE" dirty="0" smtClean="0"/>
              <a:t>Thema detailliert diskutieren</a:t>
            </a:r>
            <a:endParaRPr lang="de-DE" dirty="0"/>
          </a:p>
          <a:p>
            <a:pPr>
              <a:lnSpc>
                <a:spcPct val="120000"/>
              </a:lnSpc>
            </a:pPr>
            <a:r>
              <a:rPr lang="de-DE" dirty="0" smtClean="0"/>
              <a:t>wichtige </a:t>
            </a:r>
            <a:r>
              <a:rPr lang="de-DE" dirty="0"/>
              <a:t>Fakten nennen und </a:t>
            </a:r>
            <a:r>
              <a:rPr lang="de-DE" dirty="0" smtClean="0"/>
              <a:t>kommentieren </a:t>
            </a:r>
            <a:endParaRPr lang="de-DE" dirty="0"/>
          </a:p>
          <a:p>
            <a:pPr>
              <a:lnSpc>
                <a:spcPct val="120000"/>
              </a:lnSpc>
            </a:pPr>
            <a:r>
              <a:rPr lang="de-DE" dirty="0" smtClean="0"/>
              <a:t>evtl. Pro</a:t>
            </a:r>
            <a:r>
              <a:rPr lang="de-DE" dirty="0"/>
              <a:t>- und </a:t>
            </a:r>
            <a:r>
              <a:rPr lang="de-DE" dirty="0" smtClean="0"/>
              <a:t>Kontrapunkte </a:t>
            </a:r>
            <a:r>
              <a:rPr lang="de-DE" dirty="0"/>
              <a:t>des Themas </a:t>
            </a:r>
            <a:r>
              <a:rPr lang="de-DE" dirty="0" smtClean="0"/>
              <a:t>vergleichen</a:t>
            </a:r>
          </a:p>
          <a:p>
            <a:pPr>
              <a:lnSpc>
                <a:spcPct val="120000"/>
              </a:lnSpc>
            </a:pPr>
            <a:r>
              <a:rPr lang="de-DE" dirty="0" smtClean="0"/>
              <a:t>Beispiele aufzeigen</a:t>
            </a:r>
          </a:p>
          <a:p>
            <a:pPr>
              <a:lnSpc>
                <a:spcPct val="120000"/>
              </a:lnSpc>
            </a:pPr>
            <a:r>
              <a:rPr lang="de-DE" dirty="0" smtClean="0"/>
              <a:t>kurze Sätze, nicht zu viele Zahlen und Statistiken</a:t>
            </a:r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1" latinLnBrk="0" hangingPunct="1"/>
            <a:fld id="{2C6B1FF6-39B9-40F5-8B67-33C6354A3D4F}" type="slidenum">
              <a:rPr kumimoji="0" lang="en-US" smtClean="0"/>
              <a:pPr eaLnBrk="1" latinLnBrk="0" hangingPunct="1"/>
              <a:t>4</a:t>
            </a:fld>
            <a:endParaRPr kumimoji="0" lang="en-US" dirty="0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B1061ABC-503F-924D-933E-109AA8EFDB33}" type="datetime1">
              <a:rPr lang="de-DE" smtClean="0"/>
              <a:t>14.06.2017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53418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Zusammenfassung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lnSpc>
                <a:spcPct val="120000"/>
              </a:lnSpc>
            </a:pPr>
            <a:endParaRPr lang="de-DE" dirty="0" smtClean="0"/>
          </a:p>
          <a:p>
            <a:pPr>
              <a:lnSpc>
                <a:spcPct val="120000"/>
              </a:lnSpc>
            </a:pPr>
            <a:r>
              <a:rPr lang="de-DE" dirty="0" smtClean="0"/>
              <a:t>nicht die ganze Präsentation wiederholen, nur wichtige Punkte (max. 1-2 Folien)</a:t>
            </a:r>
          </a:p>
          <a:p>
            <a:pPr>
              <a:lnSpc>
                <a:spcPct val="120000"/>
              </a:lnSpc>
            </a:pPr>
            <a:r>
              <a:rPr lang="de-DE" dirty="0" smtClean="0"/>
              <a:t>eigene Bewertung (unwichtig </a:t>
            </a:r>
            <a:r>
              <a:rPr lang="de-DE" dirty="0" smtClean="0">
                <a:sym typeface="Wingdings"/>
              </a:rPr>
              <a:t> wichtig)</a:t>
            </a:r>
          </a:p>
          <a:p>
            <a:pPr>
              <a:lnSpc>
                <a:spcPct val="120000"/>
              </a:lnSpc>
            </a:pPr>
            <a:r>
              <a:rPr lang="de-DE" dirty="0" smtClean="0">
                <a:sym typeface="Wingdings"/>
              </a:rPr>
              <a:t>nochmal auf den Anfang zurückkommen (z.B. Frage beantworten) oder Ausblick auf zukünftige Arbeiten</a:t>
            </a:r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1" latinLnBrk="0" hangingPunct="1"/>
            <a:fld id="{2C6B1FF6-39B9-40F5-8B67-33C6354A3D4F}" type="slidenum">
              <a:rPr kumimoji="0" lang="en-US" smtClean="0"/>
              <a:pPr eaLnBrk="1" latinLnBrk="0" hangingPunct="1"/>
              <a:t>5</a:t>
            </a:fld>
            <a:endParaRPr kumimoji="0" lang="en-US" dirty="0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3E3DB34E-9E49-5C43-A70D-15492424A276}" type="datetime1">
              <a:rPr lang="de-DE" smtClean="0"/>
              <a:t>14.06.2017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86714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Schluss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lnSpc>
                <a:spcPct val="120000"/>
              </a:lnSpc>
            </a:pPr>
            <a:endParaRPr lang="de-DE" dirty="0" smtClean="0"/>
          </a:p>
          <a:p>
            <a:pPr>
              <a:lnSpc>
                <a:spcPct val="120000"/>
              </a:lnSpc>
            </a:pPr>
            <a:r>
              <a:rPr lang="de-DE" dirty="0" smtClean="0"/>
              <a:t>Schluss</a:t>
            </a:r>
            <a:r>
              <a:rPr lang="de-DE" dirty="0"/>
              <a:t>: Zusammenfassung der wichtigsten Punkte (keine neuen Informationen</a:t>
            </a:r>
            <a:r>
              <a:rPr lang="de-DE" dirty="0" smtClean="0"/>
              <a:t>)</a:t>
            </a:r>
          </a:p>
          <a:p>
            <a:pPr>
              <a:lnSpc>
                <a:spcPct val="120000"/>
              </a:lnSpc>
            </a:pPr>
            <a:r>
              <a:rPr lang="de-DE" dirty="0" smtClean="0"/>
              <a:t>die </a:t>
            </a:r>
            <a:r>
              <a:rPr lang="de-DE" dirty="0"/>
              <a:t>eigene Meinung </a:t>
            </a:r>
            <a:r>
              <a:rPr lang="de-DE" dirty="0" smtClean="0"/>
              <a:t>sagen</a:t>
            </a:r>
            <a:r>
              <a:rPr lang="de-DE" dirty="0"/>
              <a:t> </a:t>
            </a:r>
            <a:r>
              <a:rPr lang="de-DE" dirty="0" smtClean="0"/>
              <a:t>und Ausblick geben</a:t>
            </a:r>
            <a:endParaRPr lang="de-DE" dirty="0"/>
          </a:p>
          <a:p>
            <a:pPr>
              <a:lnSpc>
                <a:spcPct val="120000"/>
              </a:lnSpc>
            </a:pPr>
            <a:r>
              <a:rPr lang="de-DE" dirty="0" smtClean="0"/>
              <a:t>Arbeitsanweisung für Zuhörer</a:t>
            </a:r>
          </a:p>
          <a:p>
            <a:pPr>
              <a:lnSpc>
                <a:spcPct val="120000"/>
              </a:lnSpc>
            </a:pPr>
            <a:r>
              <a:rPr lang="de-DE" dirty="0" smtClean="0"/>
              <a:t>mündlich für die Aufmerksamkeit bedanken!</a:t>
            </a:r>
          </a:p>
          <a:p>
            <a:pPr>
              <a:lnSpc>
                <a:spcPct val="120000"/>
              </a:lnSpc>
            </a:pPr>
            <a:r>
              <a:rPr lang="de-DE" dirty="0" smtClean="0"/>
              <a:t>evtl. Abschlussdiskussion</a:t>
            </a:r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1" latinLnBrk="0" hangingPunct="1"/>
            <a:fld id="{2C6B1FF6-39B9-40F5-8B67-33C6354A3D4F}" type="slidenum">
              <a:rPr kumimoji="0" lang="en-US" smtClean="0"/>
              <a:pPr eaLnBrk="1" latinLnBrk="0" hangingPunct="1"/>
              <a:t>6</a:t>
            </a:fld>
            <a:endParaRPr kumimoji="0" lang="en-US" dirty="0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B96A1B30-3382-6844-9CCC-28CEEAB8B8EC}" type="datetime1">
              <a:rPr lang="de-DE" smtClean="0"/>
              <a:t>14.06.2017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97017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Gestaltung von Folien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lnSpc>
                <a:spcPct val="120000"/>
              </a:lnSpc>
            </a:pPr>
            <a:endParaRPr lang="de-DE" dirty="0" smtClean="0"/>
          </a:p>
          <a:p>
            <a:pPr>
              <a:lnSpc>
                <a:spcPct val="120000"/>
              </a:lnSpc>
            </a:pPr>
            <a:r>
              <a:rPr lang="de-DE" dirty="0" smtClean="0"/>
              <a:t>Titel</a:t>
            </a:r>
          </a:p>
          <a:p>
            <a:pPr>
              <a:lnSpc>
                <a:spcPct val="120000"/>
              </a:lnSpc>
            </a:pPr>
            <a:r>
              <a:rPr lang="de-DE" dirty="0" smtClean="0"/>
              <a:t>Schriftart, Schriftgröße und Farben innerhalb des Inhaltsbereichs gleich bzw. nicht mehr als 2</a:t>
            </a:r>
          </a:p>
          <a:p>
            <a:pPr>
              <a:lnSpc>
                <a:spcPct val="120000"/>
              </a:lnSpc>
            </a:pPr>
            <a:r>
              <a:rPr lang="de-DE" dirty="0" smtClean="0"/>
              <a:t>nur 6-8 Zeilen pro Folie</a:t>
            </a:r>
          </a:p>
          <a:p>
            <a:pPr>
              <a:lnSpc>
                <a:spcPct val="120000"/>
              </a:lnSpc>
            </a:pPr>
            <a:r>
              <a:rPr lang="de-DE" dirty="0" smtClean="0"/>
              <a:t>Stichpunkte</a:t>
            </a:r>
            <a:endParaRPr lang="de-DE" dirty="0"/>
          </a:p>
          <a:p>
            <a:pPr>
              <a:lnSpc>
                <a:spcPct val="120000"/>
              </a:lnSpc>
            </a:pPr>
            <a:r>
              <a:rPr lang="de-DE" dirty="0"/>
              <a:t>nicht mehr als fünf Aufzählungspunkte pro </a:t>
            </a:r>
            <a:r>
              <a:rPr lang="de-DE" dirty="0" smtClean="0"/>
              <a:t>Folie</a:t>
            </a:r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1" latinLnBrk="0" hangingPunct="1"/>
            <a:fld id="{2C6B1FF6-39B9-40F5-8B67-33C6354A3D4F}" type="slidenum">
              <a:rPr kumimoji="0" lang="en-US" smtClean="0"/>
              <a:pPr eaLnBrk="1" latinLnBrk="0" hangingPunct="1"/>
              <a:t>7</a:t>
            </a:fld>
            <a:endParaRPr kumimoji="0" lang="en-US" dirty="0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B12D5345-2F67-7940-9F00-9456BA1FD3CD}" type="datetime1">
              <a:rPr lang="de-DE" smtClean="0"/>
              <a:t>14.06.2017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66572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dirty="0" smtClean="0"/>
              <a:t>Fehler bei der Gestaltung von Folien</a:t>
            </a:r>
            <a:endParaRPr lang="de-DE" dirty="0"/>
          </a:p>
        </p:txBody>
      </p:sp>
      <p:pic>
        <p:nvPicPr>
          <p:cNvPr id="4" name="Inhaltsplatzhalter 3" descr="Bildschirmfoto 2015-09-15 um 20.09.18.png"/>
          <p:cNvPicPr>
            <a:picLocks noGrp="1" noChangeAspect="1"/>
          </p:cNvPicPr>
          <p:nvPr>
            <p:ph sz="quarter" idx="1"/>
          </p:nvPr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650" b="-456"/>
          <a:stretch/>
        </p:blipFill>
        <p:spPr>
          <a:xfrm>
            <a:off x="840577" y="1459699"/>
            <a:ext cx="7716487" cy="4945285"/>
          </a:xfrm>
        </p:spPr>
      </p:pic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1" latinLnBrk="0" hangingPunct="1"/>
            <a:fld id="{2C6B1FF6-39B9-40F5-8B67-33C6354A3D4F}" type="slidenum">
              <a:rPr kumimoji="0" lang="en-US" smtClean="0"/>
              <a:pPr eaLnBrk="1" latinLnBrk="0" hangingPunct="1"/>
              <a:t>8</a:t>
            </a:fld>
            <a:endParaRPr kumimoji="0" lang="en-US" dirty="0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BFFC052A-B236-4448-9100-37F908C1A50D}" type="datetime1">
              <a:rPr lang="de-DE" smtClean="0"/>
              <a:t>14.06.2017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46942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Fehler bei der Gestaltung der Folien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lnSpc>
                <a:spcPct val="120000"/>
              </a:lnSpc>
            </a:pPr>
            <a:endParaRPr lang="de-DE" dirty="0" smtClean="0"/>
          </a:p>
          <a:p>
            <a:pPr>
              <a:lnSpc>
                <a:spcPct val="120000"/>
              </a:lnSpc>
            </a:pPr>
            <a:r>
              <a:rPr lang="de-DE" dirty="0" smtClean="0"/>
              <a:t>unpassendes Design</a:t>
            </a:r>
          </a:p>
          <a:p>
            <a:pPr>
              <a:lnSpc>
                <a:spcPct val="120000"/>
              </a:lnSpc>
            </a:pPr>
            <a:r>
              <a:rPr lang="de-DE" dirty="0" smtClean="0"/>
              <a:t>Schrift zu klein/schwer lesbar/unterschiedliche Schriftarten</a:t>
            </a:r>
          </a:p>
          <a:p>
            <a:pPr>
              <a:lnSpc>
                <a:spcPct val="120000"/>
              </a:lnSpc>
            </a:pPr>
            <a:r>
              <a:rPr lang="de-DE" dirty="0" smtClean="0"/>
              <a:t>zu viel Text/Detailinformationen</a:t>
            </a:r>
          </a:p>
          <a:p>
            <a:pPr>
              <a:lnSpc>
                <a:spcPct val="120000"/>
              </a:lnSpc>
            </a:pPr>
            <a:r>
              <a:rPr lang="de-DE" dirty="0" smtClean="0"/>
              <a:t>unnötige Bilder/Animationen</a:t>
            </a:r>
          </a:p>
          <a:p>
            <a:pPr>
              <a:lnSpc>
                <a:spcPct val="120000"/>
              </a:lnSpc>
            </a:pPr>
            <a:r>
              <a:rPr lang="de-DE" dirty="0" smtClean="0"/>
              <a:t>Rechtschreibfehler</a:t>
            </a:r>
          </a:p>
          <a:p>
            <a:endParaRPr lang="de-DE" dirty="0" smtClean="0"/>
          </a:p>
          <a:p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1" latinLnBrk="0" hangingPunct="1"/>
            <a:fld id="{2C6B1FF6-39B9-40F5-8B67-33C6354A3D4F}" type="slidenum">
              <a:rPr kumimoji="0" lang="en-US" smtClean="0"/>
              <a:pPr eaLnBrk="1" latinLnBrk="0" hangingPunct="1"/>
              <a:t>9</a:t>
            </a:fld>
            <a:endParaRPr kumimoji="0" lang="en-US" dirty="0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E5574493-EAC1-7740-A6CE-522E6D8F5939}" type="datetime1">
              <a:rPr lang="de-DE" smtClean="0"/>
              <a:t>14.06.2017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06534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ronus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-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-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Cronus.thmx</Template>
  <TotalTime>0</TotalTime>
  <Words>714</Words>
  <Application>Microsoft Office PowerPoint</Application>
  <PresentationFormat>Presentación en pantalla (4:3)</PresentationFormat>
  <Paragraphs>175</Paragraphs>
  <Slides>22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22</vt:i4>
      </vt:variant>
    </vt:vector>
  </HeadingPairs>
  <TitlesOfParts>
    <vt:vector size="27" baseType="lpstr">
      <vt:lpstr>Calibri</vt:lpstr>
      <vt:lpstr>Georgia</vt:lpstr>
      <vt:lpstr>Wingdings</vt:lpstr>
      <vt:lpstr>Wingdings 2</vt:lpstr>
      <vt:lpstr>Cronus</vt:lpstr>
      <vt:lpstr>Wie halte ich einen Vortrag?</vt:lpstr>
      <vt:lpstr>Aufbau eines Vortrags</vt:lpstr>
      <vt:lpstr>Einleitung</vt:lpstr>
      <vt:lpstr>Hauptteil</vt:lpstr>
      <vt:lpstr>Zusammenfassung</vt:lpstr>
      <vt:lpstr>Schluss</vt:lpstr>
      <vt:lpstr>Gestaltung von Folien</vt:lpstr>
      <vt:lpstr>Fehler bei der Gestaltung von Folien</vt:lpstr>
      <vt:lpstr>Fehler bei der Gestaltung der Folien</vt:lpstr>
      <vt:lpstr>Fehler beim Vortrag</vt:lpstr>
      <vt:lpstr>Notizen für den Vortrag</vt:lpstr>
      <vt:lpstr>Handout</vt:lpstr>
      <vt:lpstr>Tipps</vt:lpstr>
      <vt:lpstr>Feedback geben</vt:lpstr>
      <vt:lpstr>Redemittel für einen Vortrag</vt:lpstr>
      <vt:lpstr>Begrüßung</vt:lpstr>
      <vt:lpstr>Thema</vt:lpstr>
      <vt:lpstr>Gliederung/Aufbau des Vortrags</vt:lpstr>
      <vt:lpstr>Strukturierungselemente</vt:lpstr>
      <vt:lpstr>Überleitung zu einem anderen Thema</vt:lpstr>
      <vt:lpstr>Zusammenfassung</vt:lpstr>
      <vt:lpstr>Abschluss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Wie hält man einen Vortrag?</dc:title>
  <dc:creator>Maria Allstadt</dc:creator>
  <cp:lastModifiedBy>yolanda.garcia@uam.es</cp:lastModifiedBy>
  <cp:revision>28</cp:revision>
  <dcterms:created xsi:type="dcterms:W3CDTF">2015-09-14T14:54:12Z</dcterms:created>
  <dcterms:modified xsi:type="dcterms:W3CDTF">2017-06-14T06:19:37Z</dcterms:modified>
</cp:coreProperties>
</file>