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04.06.2016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75828" y="1387427"/>
            <a:ext cx="9286993" cy="380152"/>
          </a:xfrm>
        </p:spPr>
        <p:txBody>
          <a:bodyPr>
            <a:normAutofit fontScale="90000"/>
          </a:bodyPr>
          <a:lstStyle/>
          <a:p>
            <a:r>
              <a:rPr lang="de-DE" dirty="0"/>
              <a:t>Gesundheitstipps</a:t>
            </a: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271929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krank sein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0306" y="2091062"/>
            <a:ext cx="10358038" cy="212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6</Words>
  <Application>Microsoft Office PowerPoint</Application>
  <PresentationFormat>Breitbild</PresentationFormat>
  <Paragraphs>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Brush Script MT</vt:lpstr>
      <vt:lpstr>Calibri</vt:lpstr>
      <vt:lpstr>Constantia</vt:lpstr>
      <vt:lpstr>Franklin Gothic Book</vt:lpstr>
      <vt:lpstr>Rage Italic</vt:lpstr>
      <vt:lpstr>Chincheta</vt:lpstr>
      <vt:lpstr>Gesundheitstipps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Victoria Malwitz</cp:lastModifiedBy>
  <cp:revision>11</cp:revision>
  <dcterms:created xsi:type="dcterms:W3CDTF">2015-05-27T12:36:11Z</dcterms:created>
  <dcterms:modified xsi:type="dcterms:W3CDTF">2016-06-03T22:31:45Z</dcterms:modified>
</cp:coreProperties>
</file>