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>
        <p:scale>
          <a:sx n="60" d="100"/>
          <a:sy n="60" d="100"/>
        </p:scale>
        <p:origin x="-882" y="-1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02.06.2016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503" y="1075492"/>
            <a:ext cx="9286993" cy="380152"/>
          </a:xfrm>
        </p:spPr>
        <p:txBody>
          <a:bodyPr>
            <a:noAutofit/>
          </a:bodyPr>
          <a:lstStyle/>
          <a:p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 beschreiben</a:t>
            </a:r>
            <a:endParaRPr lang="de-DE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779391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Bei</a:t>
                      </a:r>
                      <a:r>
                        <a:rPr lang="de-DE" sz="1600" b="1" baseline="0" dirty="0" smtClean="0"/>
                        <a:t> </a:t>
                      </a:r>
                      <a:r>
                        <a:rPr lang="de-DE" sz="1600" b="1" dirty="0" smtClean="0"/>
                        <a:t>der</a:t>
                      </a:r>
                      <a:r>
                        <a:rPr lang="de-DE" sz="1600" b="1" baseline="0" dirty="0" smtClean="0"/>
                        <a:t> Bank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							</a:t>
            </a:r>
            <a:r>
              <a:rPr lang="es-ES" b="1" dirty="0" smtClean="0"/>
              <a:t>* </a:t>
            </a:r>
            <a:r>
              <a:rPr lang="es-ES" b="1" dirty="0" err="1" smtClean="0"/>
              <a:t>Wer</a:t>
            </a:r>
            <a:r>
              <a:rPr lang="es-ES" b="1" dirty="0" smtClean="0"/>
              <a:t>?</a:t>
            </a:r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r>
              <a:rPr lang="es-ES" b="1" dirty="0" smtClean="0"/>
              <a:t>							* </a:t>
            </a:r>
            <a:r>
              <a:rPr lang="es-ES" b="1" dirty="0" err="1" smtClean="0"/>
              <a:t>Wo</a:t>
            </a:r>
            <a:r>
              <a:rPr lang="es-ES" b="1" dirty="0" smtClean="0"/>
              <a:t>?</a:t>
            </a:r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r>
              <a:rPr lang="es-ES" b="1" dirty="0" smtClean="0"/>
              <a:t>							* </a:t>
            </a:r>
            <a:r>
              <a:rPr lang="es-ES" b="1" dirty="0" err="1" smtClean="0"/>
              <a:t>Was</a:t>
            </a:r>
            <a:r>
              <a:rPr lang="es-ES" b="1" dirty="0" smtClean="0"/>
              <a:t>?</a:t>
            </a:r>
          </a:p>
          <a:p>
            <a:pPr marL="0" indent="0">
              <a:buNone/>
            </a:pPr>
            <a:r>
              <a:rPr lang="es-ES" b="1" dirty="0"/>
              <a:t>	</a:t>
            </a:r>
            <a:r>
              <a:rPr lang="es-ES" b="1" dirty="0" smtClean="0"/>
              <a:t>		</a:t>
            </a:r>
          </a:p>
          <a:p>
            <a:pPr marL="0" indent="0">
              <a:buNone/>
            </a:pPr>
            <a:r>
              <a:rPr lang="es-ES" b="1" dirty="0"/>
              <a:t>	</a:t>
            </a:r>
            <a:r>
              <a:rPr lang="es-ES" b="1" dirty="0" smtClean="0"/>
              <a:t>						* </a:t>
            </a:r>
            <a:r>
              <a:rPr lang="es-ES" b="1" dirty="0" err="1" smtClean="0"/>
              <a:t>Wie</a:t>
            </a:r>
            <a:r>
              <a:rPr lang="es-ES" b="1" dirty="0" smtClean="0"/>
              <a:t>?</a:t>
            </a:r>
            <a:endParaRPr lang="es-ES" b="1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32" y="1781908"/>
            <a:ext cx="6377354" cy="383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1275419" y="1814860"/>
            <a:ext cx="9814471" cy="4751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endParaRPr lang="es-ES" sz="1800" dirty="0"/>
          </a:p>
          <a:p>
            <a:r>
              <a:rPr lang="de-DE" sz="1800" dirty="0"/>
              <a:t> </a:t>
            </a:r>
            <a:endParaRPr lang="es-ES" sz="1800" dirty="0"/>
          </a:p>
          <a:p>
            <a:r>
              <a:rPr lang="de-DE" sz="1800" dirty="0"/>
              <a:t> </a:t>
            </a:r>
            <a:endParaRPr lang="es-ES" sz="1800" dirty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pPr marL="457200" indent="-457200" algn="l">
              <a:buAutoNum type="arabicPeriod"/>
            </a:pPr>
            <a:endParaRPr lang="de-DE" sz="2000" dirty="0"/>
          </a:p>
          <a:p>
            <a:pPr marL="457200" indent="-457200" algn="l">
              <a:buAutoNum type="arabicPeriod"/>
            </a:pPr>
            <a:endParaRPr lang="de-DE" sz="2000" dirty="0" smtClean="0"/>
          </a:p>
          <a:p>
            <a:pPr marL="457200" indent="-457200" algn="l">
              <a:buAutoNum type="arabicPeriod"/>
            </a:pPr>
            <a:endParaRPr lang="de-DE" sz="2000" dirty="0"/>
          </a:p>
          <a:p>
            <a:pPr marL="457200" indent="-457200" algn="l">
              <a:buAutoNum type="arabicPeriod"/>
            </a:pPr>
            <a:endParaRPr lang="de-DE" sz="2000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13291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Bei</a:t>
                      </a:r>
                      <a:r>
                        <a:rPr lang="de-DE" sz="1600" b="1" baseline="0" dirty="0" smtClean="0"/>
                        <a:t> </a:t>
                      </a:r>
                      <a:r>
                        <a:rPr lang="de-DE" sz="1600" b="1" dirty="0" smtClean="0"/>
                        <a:t>der Bank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itel 1"/>
          <p:cNvSpPr txBox="1">
            <a:spLocks/>
          </p:cNvSpPr>
          <p:nvPr/>
        </p:nvSpPr>
        <p:spPr>
          <a:xfrm>
            <a:off x="1876097" y="822829"/>
            <a:ext cx="8592206" cy="1305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5700" b="1" dirty="0" smtClean="0"/>
          </a:p>
          <a:p>
            <a:endParaRPr lang="de-DE" sz="15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514147" y="992829"/>
            <a:ext cx="9286993" cy="822031"/>
          </a:xfrm>
        </p:spPr>
        <p:txBody>
          <a:bodyPr>
            <a:noAutofit/>
          </a:bodyPr>
          <a:lstStyle/>
          <a:p>
            <a:r>
              <a:rPr lang="de-DE" sz="2800" b="1" dirty="0">
                <a:solidFill>
                  <a:srgbClr val="C00000"/>
                </a:solidFill>
              </a:rPr>
              <a:t>Bei der Post/Bei der Bank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es-ES" sz="2000" dirty="0"/>
              <a:t/>
            </a:r>
            <a:br>
              <a:rPr lang="es-ES" sz="2000" dirty="0"/>
            </a:br>
            <a:endParaRPr lang="es-ES" sz="2000" dirty="0"/>
          </a:p>
        </p:txBody>
      </p:sp>
      <p:pic>
        <p:nvPicPr>
          <p:cNvPr id="3074" name="Picture 2" descr="C:\Users\UAM\Desktop\descarga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5214" y="3760622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Marcador de contenido"/>
          <p:cNvSpPr>
            <a:spLocks noGrp="1"/>
          </p:cNvSpPr>
          <p:nvPr>
            <p:ph sz="quarter" idx="14"/>
          </p:nvPr>
        </p:nvSpPr>
        <p:spPr>
          <a:xfrm>
            <a:off x="5218386" y="1814860"/>
            <a:ext cx="5249917" cy="40134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es-ES" dirty="0"/>
          </a:p>
        </p:txBody>
      </p:sp>
      <p:pic>
        <p:nvPicPr>
          <p:cNvPr id="3075" name="Picture 3" descr="C:\Users\UAM\Desktop\descarg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419" y="1814860"/>
            <a:ext cx="2857500" cy="176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5659819" y="2075659"/>
            <a:ext cx="5202621" cy="34470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Telefongespräch</a:t>
            </a:r>
            <a:endParaRPr lang="es-E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/>
          </a:p>
          <a:p>
            <a:r>
              <a:rPr lang="es-ES" sz="2000" b="1" u="sng" dirty="0" err="1" smtClean="0"/>
              <a:t>Situation</a:t>
            </a:r>
            <a:r>
              <a:rPr lang="es-ES" sz="2000" b="1" u="sng" dirty="0" smtClean="0"/>
              <a:t>: </a:t>
            </a:r>
            <a:r>
              <a:rPr lang="es-ES" sz="2000" dirty="0" err="1" smtClean="0"/>
              <a:t>Herr</a:t>
            </a:r>
            <a:r>
              <a:rPr lang="es-ES" sz="2000" dirty="0" smtClean="0"/>
              <a:t> </a:t>
            </a:r>
            <a:r>
              <a:rPr lang="es-ES" sz="2000" dirty="0" err="1" smtClean="0"/>
              <a:t>und</a:t>
            </a:r>
            <a:r>
              <a:rPr lang="es-ES" sz="2000" dirty="0" smtClean="0"/>
              <a:t> </a:t>
            </a:r>
            <a:r>
              <a:rPr lang="es-ES" sz="2000" dirty="0" err="1" smtClean="0"/>
              <a:t>Frau</a:t>
            </a:r>
            <a:r>
              <a:rPr lang="es-ES" sz="2000" dirty="0" smtClean="0"/>
              <a:t> </a:t>
            </a:r>
            <a:r>
              <a:rPr lang="es-ES" sz="2000" dirty="0" err="1" smtClean="0"/>
              <a:t>Weidner</a:t>
            </a:r>
            <a:r>
              <a:rPr lang="es-ES" sz="2000" dirty="0" smtClean="0"/>
              <a:t> </a:t>
            </a:r>
            <a:r>
              <a:rPr lang="es-ES" sz="2000" dirty="0" err="1" smtClean="0"/>
              <a:t>wollen</a:t>
            </a:r>
            <a:r>
              <a:rPr lang="es-ES" sz="2000" dirty="0" smtClean="0"/>
              <a:t> </a:t>
            </a:r>
            <a:r>
              <a:rPr lang="es-ES" sz="2000" dirty="0" err="1" smtClean="0"/>
              <a:t>ein</a:t>
            </a:r>
            <a:r>
              <a:rPr lang="es-ES" sz="2000" dirty="0" smtClean="0"/>
              <a:t> </a:t>
            </a:r>
            <a:r>
              <a:rPr lang="es-ES" sz="2000" dirty="0" err="1" smtClean="0"/>
              <a:t>Konto</a:t>
            </a:r>
            <a:r>
              <a:rPr lang="es-ES" sz="2000" dirty="0" smtClean="0"/>
              <a:t> </a:t>
            </a:r>
            <a:r>
              <a:rPr lang="es-ES" sz="2000" dirty="0" err="1" smtClean="0"/>
              <a:t>eröffnen</a:t>
            </a:r>
            <a:endParaRPr lang="es-ES" sz="2000" dirty="0" smtClean="0"/>
          </a:p>
          <a:p>
            <a:endParaRPr lang="es-ES" sz="2000" dirty="0"/>
          </a:p>
          <a:p>
            <a:r>
              <a:rPr lang="es-ES" sz="2000" b="1" u="sng" dirty="0" smtClean="0"/>
              <a:t>Personen</a:t>
            </a:r>
            <a:r>
              <a:rPr lang="es-ES" sz="2000" dirty="0" smtClean="0"/>
              <a:t>: </a:t>
            </a:r>
            <a:r>
              <a:rPr lang="es-ES" sz="2000" dirty="0" err="1" smtClean="0"/>
              <a:t>Frau</a:t>
            </a:r>
            <a:r>
              <a:rPr lang="es-ES" sz="2000" dirty="0" smtClean="0"/>
              <a:t> </a:t>
            </a:r>
            <a:r>
              <a:rPr lang="es-ES" sz="2000" dirty="0" err="1" smtClean="0"/>
              <a:t>Weidner</a:t>
            </a:r>
            <a:r>
              <a:rPr lang="es-ES" sz="2000" dirty="0" smtClean="0"/>
              <a:t>, </a:t>
            </a:r>
            <a:r>
              <a:rPr lang="es-ES" sz="2000" dirty="0" err="1" smtClean="0"/>
              <a:t>Herr</a:t>
            </a:r>
            <a:r>
              <a:rPr lang="es-ES" sz="2000" dirty="0" smtClean="0"/>
              <a:t> </a:t>
            </a:r>
            <a:r>
              <a:rPr lang="es-ES" sz="2000" dirty="0" err="1" smtClean="0"/>
              <a:t>Weidner</a:t>
            </a:r>
            <a:r>
              <a:rPr lang="es-ES" sz="2000" dirty="0" smtClean="0"/>
              <a:t>, </a:t>
            </a:r>
            <a:r>
              <a:rPr lang="es-ES" sz="2000" dirty="0" err="1" smtClean="0"/>
              <a:t>ein</a:t>
            </a:r>
            <a:r>
              <a:rPr lang="es-ES" sz="2000" dirty="0" smtClean="0"/>
              <a:t> </a:t>
            </a:r>
            <a:r>
              <a:rPr lang="es-ES" sz="2000" dirty="0" err="1" smtClean="0"/>
              <a:t>Angestellter</a:t>
            </a:r>
            <a:r>
              <a:rPr lang="es-ES" sz="2000" dirty="0" smtClean="0"/>
              <a:t> der Bank, </a:t>
            </a:r>
            <a:r>
              <a:rPr lang="es-ES" sz="2000" dirty="0" err="1" smtClean="0"/>
              <a:t>ein</a:t>
            </a:r>
            <a:r>
              <a:rPr lang="es-ES" sz="2000" dirty="0" smtClean="0"/>
              <a:t> </a:t>
            </a:r>
            <a:r>
              <a:rPr lang="es-ES" sz="2000" dirty="0" err="1" smtClean="0"/>
              <a:t>Angestellter</a:t>
            </a:r>
            <a:r>
              <a:rPr lang="es-ES" sz="2000" dirty="0" smtClean="0"/>
              <a:t> der Post</a:t>
            </a:r>
          </a:p>
          <a:p>
            <a:endParaRPr lang="es-ES" sz="2000" dirty="0"/>
          </a:p>
          <a:p>
            <a:r>
              <a:rPr lang="es-ES" sz="2000" b="1" u="sng" dirty="0" err="1" smtClean="0"/>
              <a:t>Ort</a:t>
            </a:r>
            <a:r>
              <a:rPr lang="es-ES" sz="2000" dirty="0" smtClean="0"/>
              <a:t>: Post/Bank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028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1275419" y="1814860"/>
            <a:ext cx="9814471" cy="4751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endParaRPr lang="es-ES" sz="1800" dirty="0"/>
          </a:p>
          <a:p>
            <a:r>
              <a:rPr lang="de-DE" sz="1800" dirty="0"/>
              <a:t> </a:t>
            </a:r>
            <a:endParaRPr lang="es-ES" sz="1800" dirty="0"/>
          </a:p>
          <a:p>
            <a:r>
              <a:rPr lang="de-DE" sz="1800" dirty="0"/>
              <a:t> </a:t>
            </a:r>
            <a:endParaRPr lang="es-ES" sz="1800" dirty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pPr marL="457200" indent="-457200" algn="l">
              <a:buAutoNum type="arabicPeriod"/>
            </a:pPr>
            <a:endParaRPr lang="de-DE" sz="2000" dirty="0"/>
          </a:p>
          <a:p>
            <a:pPr marL="457200" indent="-457200" algn="l">
              <a:buAutoNum type="arabicPeriod"/>
            </a:pPr>
            <a:endParaRPr lang="de-DE" sz="2000" dirty="0" smtClean="0"/>
          </a:p>
          <a:p>
            <a:pPr marL="457200" indent="-457200" algn="l">
              <a:buAutoNum type="arabicPeriod"/>
            </a:pPr>
            <a:endParaRPr lang="de-DE" sz="2000" dirty="0"/>
          </a:p>
          <a:p>
            <a:pPr marL="457200" indent="-457200" algn="l">
              <a:buAutoNum type="arabicPeriod"/>
            </a:pPr>
            <a:endParaRPr lang="de-DE" sz="2000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918916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Bei</a:t>
                      </a:r>
                      <a:r>
                        <a:rPr lang="de-DE" sz="1600" b="1" baseline="0" dirty="0" smtClean="0"/>
                        <a:t> </a:t>
                      </a:r>
                      <a:r>
                        <a:rPr lang="de-DE" sz="1600" b="1" dirty="0" smtClean="0"/>
                        <a:t>der Bank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itel 1"/>
          <p:cNvSpPr txBox="1">
            <a:spLocks/>
          </p:cNvSpPr>
          <p:nvPr/>
        </p:nvSpPr>
        <p:spPr>
          <a:xfrm>
            <a:off x="1876097" y="822829"/>
            <a:ext cx="8592206" cy="1305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5700" b="1" dirty="0" smtClean="0"/>
          </a:p>
          <a:p>
            <a:endParaRPr lang="de-DE" sz="15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514147" y="992829"/>
            <a:ext cx="9286993" cy="822031"/>
          </a:xfrm>
        </p:spPr>
        <p:txBody>
          <a:bodyPr>
            <a:noAutofit/>
          </a:bodyPr>
          <a:lstStyle/>
          <a:p>
            <a:r>
              <a:rPr lang="de-DE" sz="2800" b="1" dirty="0">
                <a:solidFill>
                  <a:srgbClr val="C00000"/>
                </a:solidFill>
              </a:rPr>
              <a:t>Bei der Post/Bei der Bank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es-ES" sz="2000" dirty="0"/>
              <a:t/>
            </a:r>
            <a:br>
              <a:rPr lang="es-ES" sz="2000" dirty="0"/>
            </a:br>
            <a:endParaRPr lang="es-ES" sz="2000" dirty="0"/>
          </a:p>
        </p:txBody>
      </p:sp>
      <p:pic>
        <p:nvPicPr>
          <p:cNvPr id="3074" name="Picture 2" descr="C:\Users\UAM\Desktop\descarga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5214" y="3760622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Marcador de contenido"/>
          <p:cNvSpPr>
            <a:spLocks noGrp="1"/>
          </p:cNvSpPr>
          <p:nvPr>
            <p:ph sz="quarter" idx="14"/>
          </p:nvPr>
        </p:nvSpPr>
        <p:spPr>
          <a:xfrm>
            <a:off x="5218386" y="1814860"/>
            <a:ext cx="5249917" cy="40134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es-ES" dirty="0"/>
          </a:p>
        </p:txBody>
      </p:sp>
      <p:pic>
        <p:nvPicPr>
          <p:cNvPr id="3075" name="Picture 3" descr="C:\Users\UAM\Desktop\descarg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419" y="1814860"/>
            <a:ext cx="2857500" cy="176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376040" y="1816074"/>
            <a:ext cx="57138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Hören Sie das Telefongespräch und notieren Sie: </a:t>
            </a:r>
          </a:p>
          <a:p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Was für ein Konto möchten Herr Weidner und seine Frau eröffnen</a:t>
            </a:r>
            <a:r>
              <a:rPr lang="de-DE" sz="2000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endParaRPr lang="de-DE" sz="2000" dirty="0"/>
          </a:p>
          <a:p>
            <a:pPr marL="342900" indent="-342900">
              <a:buFont typeface="+mj-lt"/>
              <a:buAutoNum type="arabicPeriod"/>
            </a:pPr>
            <a:endParaRPr lang="de-DE" sz="2000" dirty="0"/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Wie viel Geld verdienen sie pro Monat? 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endParaRPr lang="de-DE" sz="2000" dirty="0"/>
          </a:p>
          <a:p>
            <a:pPr marL="342900" indent="-342900">
              <a:buFont typeface="+mj-lt"/>
              <a:buAutoNum type="arabicPeriod"/>
            </a:pPr>
            <a:endParaRPr lang="de-DE" sz="2000" dirty="0"/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Wie können Sie einen Brief als Einschreiben in die Ukraine schicken? Wo machen sie das</a:t>
            </a:r>
            <a:r>
              <a:rPr lang="de-DE" sz="2000" dirty="0" smtClean="0"/>
              <a:t>?</a:t>
            </a:r>
            <a:endParaRPr lang="de-DE" dirty="0" smtClean="0"/>
          </a:p>
          <a:p>
            <a:pPr marL="457200" indent="-457200">
              <a:buAutoNum type="arabicPeriod"/>
            </a:pPr>
            <a:endParaRPr lang="de-DE" dirty="0"/>
          </a:p>
          <a:p>
            <a:pPr marL="457200" indent="-457200">
              <a:buAutoNum type="arabicPeriod"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729530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1275419" y="1814860"/>
            <a:ext cx="9814471" cy="4751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endParaRPr lang="es-ES" sz="1800" dirty="0"/>
          </a:p>
          <a:p>
            <a:r>
              <a:rPr lang="de-DE" sz="1800" dirty="0"/>
              <a:t> </a:t>
            </a:r>
            <a:endParaRPr lang="es-ES" sz="1800" dirty="0"/>
          </a:p>
          <a:p>
            <a:r>
              <a:rPr lang="de-DE" sz="1800" dirty="0"/>
              <a:t> </a:t>
            </a:r>
            <a:endParaRPr lang="es-ES" sz="1800" dirty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pPr marL="457200" indent="-457200" algn="l">
              <a:buAutoNum type="arabicPeriod"/>
            </a:pPr>
            <a:endParaRPr lang="de-DE" sz="2000" dirty="0"/>
          </a:p>
          <a:p>
            <a:pPr marL="457200" indent="-457200" algn="l">
              <a:buAutoNum type="arabicPeriod"/>
            </a:pPr>
            <a:endParaRPr lang="de-DE" sz="2000" dirty="0" smtClean="0"/>
          </a:p>
          <a:p>
            <a:pPr marL="457200" indent="-457200" algn="l">
              <a:buAutoNum type="arabicPeriod"/>
            </a:pPr>
            <a:endParaRPr lang="de-DE" sz="2000" dirty="0"/>
          </a:p>
          <a:p>
            <a:pPr marL="457200" indent="-457200" algn="l">
              <a:buAutoNum type="arabicPeriod"/>
            </a:pPr>
            <a:endParaRPr lang="de-DE" sz="2000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452377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Bei</a:t>
                      </a:r>
                      <a:r>
                        <a:rPr lang="de-DE" sz="1600" b="1" baseline="0" dirty="0" smtClean="0"/>
                        <a:t> </a:t>
                      </a:r>
                      <a:r>
                        <a:rPr lang="de-DE" sz="1600" b="1" dirty="0" smtClean="0"/>
                        <a:t>der Bank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itel 1"/>
          <p:cNvSpPr txBox="1">
            <a:spLocks/>
          </p:cNvSpPr>
          <p:nvPr/>
        </p:nvSpPr>
        <p:spPr>
          <a:xfrm>
            <a:off x="1876097" y="822829"/>
            <a:ext cx="8592206" cy="1305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5700" b="1" dirty="0" smtClean="0"/>
          </a:p>
          <a:p>
            <a:endParaRPr lang="de-DE" sz="15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514147" y="992829"/>
            <a:ext cx="9286993" cy="822031"/>
          </a:xfrm>
        </p:spPr>
        <p:txBody>
          <a:bodyPr>
            <a:noAutofit/>
          </a:bodyPr>
          <a:lstStyle/>
          <a:p>
            <a:r>
              <a:rPr lang="de-DE" sz="2800" b="1" dirty="0">
                <a:solidFill>
                  <a:srgbClr val="C00000"/>
                </a:solidFill>
              </a:rPr>
              <a:t>Bei der Post/Bei der Bank</a:t>
            </a:r>
            <a:r>
              <a:rPr lang="de-DE" sz="2000"/>
              <a:t/>
            </a:r>
            <a:br>
              <a:rPr lang="de-DE" sz="2000"/>
            </a:br>
            <a:r>
              <a:rPr lang="es-ES" sz="2000" dirty="0"/>
              <a:t/>
            </a:r>
            <a:br>
              <a:rPr lang="es-ES" sz="2000" dirty="0"/>
            </a:br>
            <a:endParaRPr lang="es-ES" sz="2000" dirty="0"/>
          </a:p>
        </p:txBody>
      </p:sp>
      <p:pic>
        <p:nvPicPr>
          <p:cNvPr id="3074" name="Picture 2" descr="C:\Users\UAM\Desktop\descarga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5214" y="3760622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Marcador de contenido"/>
          <p:cNvSpPr>
            <a:spLocks noGrp="1"/>
          </p:cNvSpPr>
          <p:nvPr>
            <p:ph sz="quarter" idx="14"/>
          </p:nvPr>
        </p:nvSpPr>
        <p:spPr>
          <a:xfrm>
            <a:off x="5218386" y="1814860"/>
            <a:ext cx="5249917" cy="40134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es-ES" dirty="0"/>
          </a:p>
        </p:txBody>
      </p:sp>
      <p:pic>
        <p:nvPicPr>
          <p:cNvPr id="3075" name="Picture 3" descr="C:\Users\UAM\Desktop\descarg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419" y="1814860"/>
            <a:ext cx="2857500" cy="176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376040" y="1816074"/>
            <a:ext cx="571384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Hören Sie das Telefongespräch und notieren Sie: </a:t>
            </a:r>
          </a:p>
          <a:p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Was für ein Konto möchten Herr Weidner und seine Frau eröffnen</a:t>
            </a:r>
            <a:r>
              <a:rPr lang="de-DE" sz="2000" dirty="0" smtClean="0"/>
              <a:t>? </a:t>
            </a:r>
            <a:r>
              <a:rPr lang="de-DE" sz="2000" dirty="0" smtClean="0">
                <a:solidFill>
                  <a:srgbClr val="C00000"/>
                </a:solidFill>
              </a:rPr>
              <a:t>Sie möchten ein Privat-Girokonto, und dazu zwei EC-Karten bekommen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endParaRPr lang="de-DE" sz="2000" dirty="0"/>
          </a:p>
          <a:p>
            <a:pPr marL="457200" indent="-457200" algn="just">
              <a:buFont typeface="+mj-lt"/>
              <a:buAutoNum type="arabicPeriod"/>
            </a:pPr>
            <a:r>
              <a:rPr lang="de-DE" sz="2000" dirty="0"/>
              <a:t>Wie viel Geld verdienen sie pro Monat? </a:t>
            </a:r>
            <a:r>
              <a:rPr lang="de-DE" sz="2000" dirty="0" smtClean="0">
                <a:solidFill>
                  <a:srgbClr val="C00000"/>
                </a:solidFill>
              </a:rPr>
              <a:t>Herr Weidner verdient 1600 € netto und seine Frau verdient ungefähr 400 €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endParaRPr lang="de-DE" sz="2000" dirty="0"/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Wie können Sie einen Brief als Einschreiben in die Ukraine schicken? Wo machen sie das</a:t>
            </a:r>
            <a:r>
              <a:rPr lang="de-DE" sz="2000" dirty="0" smtClean="0"/>
              <a:t>? </a:t>
            </a:r>
            <a:r>
              <a:rPr lang="de-DE" sz="2000" dirty="0" smtClean="0">
                <a:solidFill>
                  <a:srgbClr val="C00000"/>
                </a:solidFill>
              </a:rPr>
              <a:t>Sie müssen ein Formular bei der Bank ausfüllen</a:t>
            </a:r>
            <a:endParaRPr lang="de-DE" dirty="0" smtClean="0">
              <a:solidFill>
                <a:srgbClr val="C00000"/>
              </a:solidFill>
            </a:endParaRPr>
          </a:p>
          <a:p>
            <a:pPr marL="457200" indent="-457200">
              <a:buAutoNum type="arabicPeriod"/>
            </a:pPr>
            <a:endParaRPr lang="de-DE" dirty="0"/>
          </a:p>
          <a:p>
            <a:pPr marL="457200" indent="-457200">
              <a:buAutoNum type="arabicPeriod"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5341300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27</TotalTime>
  <Words>194</Words>
  <Application>Microsoft Office PowerPoint</Application>
  <PresentationFormat>Personalizado</PresentationFormat>
  <Paragraphs>90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Chincheta</vt:lpstr>
      <vt:lpstr>Situation beschreiben</vt:lpstr>
      <vt:lpstr>Bei der Post/Bei der Bank  </vt:lpstr>
      <vt:lpstr>Bei der Post/Bei der Bank  </vt:lpstr>
      <vt:lpstr>Bei der Post/Bei der Bank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Yolanda</cp:lastModifiedBy>
  <cp:revision>15</cp:revision>
  <dcterms:created xsi:type="dcterms:W3CDTF">2015-05-27T12:36:11Z</dcterms:created>
  <dcterms:modified xsi:type="dcterms:W3CDTF">2016-06-02T10:58:48Z</dcterms:modified>
</cp:coreProperties>
</file>