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9" r:id="rId2"/>
    <p:sldId id="260" r:id="rId3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61" autoAdjust="0"/>
    <p:restoredTop sz="94434" autoAdjust="0"/>
  </p:normalViewPr>
  <p:slideViewPr>
    <p:cSldViewPr snapToGrid="0">
      <p:cViewPr>
        <p:scale>
          <a:sx n="81" d="100"/>
          <a:sy n="81" d="100"/>
        </p:scale>
        <p:origin x="-288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12192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1189096" y="5617774"/>
            <a:ext cx="9843913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319937" y="1016990"/>
            <a:ext cx="9572977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320801" y="1009651"/>
            <a:ext cx="9572977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1026029" y="702069"/>
            <a:ext cx="757108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10568399" y="655232"/>
            <a:ext cx="566928" cy="75590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02934" y="1794935"/>
            <a:ext cx="7631291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02934" y="3736622"/>
            <a:ext cx="761623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027569" y="5357593"/>
            <a:ext cx="1618428" cy="365125"/>
          </a:xfrm>
        </p:spPr>
        <p:txBody>
          <a:bodyPr/>
          <a:lstStyle/>
          <a:p>
            <a:fld id="{23DE6937-8B65-4E20-8CE1-4DE6915D42F5}" type="datetimeFigureOut">
              <a:rPr lang="de-DE" smtClean="0"/>
              <a:t>20.06.2017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65393" y="5357593"/>
            <a:ext cx="6713127" cy="365125"/>
          </a:xfr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85241" y="5357593"/>
            <a:ext cx="738697" cy="365125"/>
          </a:xfrm>
        </p:spPr>
        <p:txBody>
          <a:bodyPr/>
          <a:lstStyle>
            <a:lvl1pPr algn="ctr">
              <a:defRPr/>
            </a:lvl1pPr>
          </a:lstStyle>
          <a:p>
            <a:fld id="{B552580F-CCA0-45C6-B5AB-BBF600719FFB}" type="slidenum">
              <a:rPr lang="de-DE" smtClean="0"/>
              <a:t>‹Nº›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E6937-8B65-4E20-8CE1-4DE6915D42F5}" type="datetimeFigureOut">
              <a:rPr lang="de-DE" smtClean="0"/>
              <a:t>20.06.2017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2580F-CCA0-45C6-B5AB-BBF600719FFB}" type="slidenum">
              <a:rPr lang="de-DE" smtClean="0"/>
              <a:t>‹Nº›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2" y="925691"/>
            <a:ext cx="1907823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30962" y="1106313"/>
            <a:ext cx="6905039" cy="4402667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E6937-8B65-4E20-8CE1-4DE6915D42F5}" type="datetimeFigureOut">
              <a:rPr lang="de-DE" smtClean="0"/>
              <a:t>20.06.2017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2580F-CCA0-45C6-B5AB-BBF600719FFB}" type="slidenum">
              <a:rPr lang="de-DE" smtClean="0"/>
              <a:t>‹Nº›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E6937-8B65-4E20-8CE1-4DE6915D42F5}" type="datetimeFigureOut">
              <a:rPr lang="de-DE" smtClean="0"/>
              <a:t>20.06.2017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2580F-CCA0-45C6-B5AB-BBF600719FFB}" type="slidenum">
              <a:rPr lang="de-DE" smtClean="0"/>
              <a:t>‹Nº›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639" y="2239431"/>
            <a:ext cx="8338725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690" y="3725335"/>
            <a:ext cx="8308623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E6937-8B65-4E20-8CE1-4DE6915D42F5}" type="datetimeFigureOut">
              <a:rPr lang="de-DE" smtClean="0"/>
              <a:t>20.06.2017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2580F-CCA0-45C6-B5AB-BBF600719FFB}" type="slidenum">
              <a:rPr lang="de-DE" smtClean="0"/>
              <a:t>‹Nº›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E6937-8B65-4E20-8CE1-4DE6915D42F5}" type="datetimeFigureOut">
              <a:rPr lang="de-DE" smtClean="0"/>
              <a:t>20.06.2017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2580F-CCA0-45C6-B5AB-BBF600719FFB}" type="slidenum">
              <a:rPr lang="de-DE" smtClean="0"/>
              <a:t>‹Nº›</a:t>
            </a:fld>
            <a:endParaRPr lang="de-DE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731264" y="2121407"/>
            <a:ext cx="4267200" cy="3602736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217920" y="2119313"/>
            <a:ext cx="4267200" cy="3605212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77160" y="2122312"/>
            <a:ext cx="391936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47559" y="2122311"/>
            <a:ext cx="3925824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E6937-8B65-4E20-8CE1-4DE6915D42F5}" type="datetimeFigureOut">
              <a:rPr lang="de-DE" smtClean="0"/>
              <a:t>20.06.2017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2580F-CCA0-45C6-B5AB-BBF600719FFB}" type="slidenum">
              <a:rPr lang="de-DE" smtClean="0"/>
              <a:t>‹Nº›</a:t>
            </a:fld>
            <a:endParaRPr lang="de-DE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731264" y="2944368"/>
            <a:ext cx="4303776" cy="2779776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193535" y="2944813"/>
            <a:ext cx="4303776" cy="2779776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E6937-8B65-4E20-8CE1-4DE6915D42F5}" type="datetimeFigureOut">
              <a:rPr lang="de-DE" smtClean="0"/>
              <a:t>20.06.2017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2580F-CCA0-45C6-B5AB-BBF600719FFB}" type="slidenum">
              <a:rPr lang="de-DE" smtClean="0"/>
              <a:t>‹Nº›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E6937-8B65-4E20-8CE1-4DE6915D42F5}" type="datetimeFigureOut">
              <a:rPr lang="de-DE" smtClean="0"/>
              <a:t>20.06.2017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2580F-CCA0-45C6-B5AB-BBF600719FFB}" type="slidenum">
              <a:rPr lang="de-DE" smtClean="0"/>
              <a:t>‹Nº›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12192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842903" y="6058038"/>
            <a:ext cx="10295468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5958497" y="605163"/>
            <a:ext cx="505192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5961889" y="603504"/>
            <a:ext cx="505192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998940" y="576868"/>
            <a:ext cx="505192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999745" y="576072"/>
            <a:ext cx="505192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3161475" y="293953"/>
            <a:ext cx="757108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8467351" y="238675"/>
            <a:ext cx="566928" cy="75590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478635" y="2020043"/>
            <a:ext cx="4086436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6472388" y="1150993"/>
            <a:ext cx="4027723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530834" y="3623748"/>
            <a:ext cx="4065188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8455598" y="5885673"/>
            <a:ext cx="1618428" cy="365125"/>
          </a:xfrm>
        </p:spPr>
        <p:txBody>
          <a:bodyPr/>
          <a:lstStyle/>
          <a:p>
            <a:fld id="{23DE6937-8B65-4E20-8CE1-4DE6915D42F5}" type="datetimeFigureOut">
              <a:rPr lang="de-DE" smtClean="0"/>
              <a:t>20.06.2017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1219406" y="5829262"/>
            <a:ext cx="4696809" cy="365125"/>
          </a:xfrm>
        </p:spPr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10076418" y="5896962"/>
            <a:ext cx="738697" cy="365125"/>
          </a:xfrm>
        </p:spPr>
        <p:txBody>
          <a:bodyPr/>
          <a:lstStyle/>
          <a:p>
            <a:fld id="{B552580F-CCA0-45C6-B5AB-BBF600719FFB}" type="slidenum">
              <a:rPr lang="de-DE" smtClean="0"/>
              <a:t>‹Nº›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12192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842903" y="6058038"/>
            <a:ext cx="10295468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998940" y="576868"/>
            <a:ext cx="505192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993412" y="575769"/>
            <a:ext cx="505192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5958497" y="605163"/>
            <a:ext cx="505192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5953025" y="603920"/>
            <a:ext cx="505192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3161475" y="293953"/>
            <a:ext cx="757108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8467351" y="238675"/>
            <a:ext cx="566928" cy="75590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475232" y="2020824"/>
            <a:ext cx="408432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6531487" y="1207272"/>
            <a:ext cx="3885151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536192" y="3621024"/>
            <a:ext cx="4059936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8461249" y="5888738"/>
            <a:ext cx="1618428" cy="365125"/>
          </a:xfrm>
        </p:spPr>
        <p:txBody>
          <a:bodyPr/>
          <a:lstStyle/>
          <a:p>
            <a:fld id="{23DE6937-8B65-4E20-8CE1-4DE6915D42F5}" type="datetimeFigureOut">
              <a:rPr lang="de-DE" smtClean="0"/>
              <a:t>20.06.2017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1219426" y="5831038"/>
            <a:ext cx="4425391" cy="365125"/>
          </a:xfrm>
        </p:spPr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10082786" y="5900027"/>
            <a:ext cx="738697" cy="365125"/>
          </a:xfrm>
        </p:spPr>
        <p:txBody>
          <a:bodyPr/>
          <a:lstStyle/>
          <a:p>
            <a:fld id="{B552580F-CCA0-45C6-B5AB-BBF600719FFB}" type="slidenum">
              <a:rPr lang="de-DE" smtClean="0"/>
              <a:t>‹Nº›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12192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38201" y="6069330"/>
            <a:ext cx="1056132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75360" y="575310"/>
            <a:ext cx="102616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75360" y="576072"/>
            <a:ext cx="102616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724989" y="273091"/>
            <a:ext cx="757108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10914593" y="203675"/>
            <a:ext cx="566928" cy="755904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60031" y="817583"/>
            <a:ext cx="9286993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50721" y="2119257"/>
            <a:ext cx="8261873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06118" y="5809153"/>
            <a:ext cx="16184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23DE6937-8B65-4E20-8CE1-4DE6915D42F5}" type="datetimeFigureOut">
              <a:rPr lang="de-DE" smtClean="0"/>
              <a:t>20.06.2017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19202" y="5809153"/>
            <a:ext cx="73869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26937" y="5809153"/>
            <a:ext cx="7386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552580F-CCA0-45C6-B5AB-BBF600719FFB}" type="slidenum">
              <a:rPr lang="de-DE" smtClean="0"/>
              <a:t>‹Nº›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60031" y="967709"/>
            <a:ext cx="9286993" cy="670023"/>
          </a:xfrm>
        </p:spPr>
        <p:txBody>
          <a:bodyPr>
            <a:normAutofit fontScale="90000"/>
          </a:bodyPr>
          <a:lstStyle/>
          <a:p>
            <a:r>
              <a:rPr lang="de-DE" b="1" dirty="0" smtClean="0">
                <a:solidFill>
                  <a:srgbClr val="C00000"/>
                </a:solidFill>
              </a:rPr>
              <a:t>Feste und Feiertage in Deutschland</a:t>
            </a:r>
            <a:endParaRPr lang="de-DE" b="1" dirty="0">
              <a:solidFill>
                <a:srgbClr val="C00000"/>
              </a:solidFill>
            </a:endParaRPr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1349312"/>
              </p:ext>
            </p:extLst>
          </p:nvPr>
        </p:nvGraphicFramePr>
        <p:xfrm>
          <a:off x="1103290" y="115910"/>
          <a:ext cx="10032070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95882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07324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s-ES" sz="1600" b="1" dirty="0" err="1" smtClean="0"/>
                        <a:t>Feste</a:t>
                      </a:r>
                      <a:r>
                        <a:rPr lang="es-ES" sz="1600" b="1" dirty="0" smtClean="0"/>
                        <a:t> </a:t>
                      </a:r>
                      <a:r>
                        <a:rPr lang="es-ES" sz="1600" b="1" dirty="0" err="1" smtClean="0"/>
                        <a:t>und</a:t>
                      </a:r>
                      <a:r>
                        <a:rPr lang="es-ES" sz="1600" b="1" dirty="0" smtClean="0"/>
                        <a:t> </a:t>
                      </a:r>
                      <a:r>
                        <a:rPr lang="es-ES" sz="1600" b="1" dirty="0" err="1" smtClean="0"/>
                        <a:t>Feiertage</a:t>
                      </a:r>
                      <a:r>
                        <a:rPr lang="es-ES" sz="1600" b="1" dirty="0" smtClean="0"/>
                        <a:t> in </a:t>
                      </a:r>
                      <a:r>
                        <a:rPr lang="es-ES" sz="1600" b="1" dirty="0" err="1" smtClean="0"/>
                        <a:t>Deutschland</a:t>
                      </a:r>
                      <a:endParaRPr lang="de-DE" sz="16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Deutsch für Erasmus</a:t>
                      </a: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026" name="Picture 2" descr="C:\Users\UAM\Desktop\oktoberfest-munich-camarero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7385" y="1828800"/>
            <a:ext cx="7467600" cy="3645877"/>
          </a:xfrm>
          <a:prstGeom prst="rect">
            <a:avLst/>
          </a:prstGeom>
          <a:noFill/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44176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60031" y="967709"/>
            <a:ext cx="9286993" cy="670023"/>
          </a:xfrm>
        </p:spPr>
        <p:txBody>
          <a:bodyPr>
            <a:normAutofit fontScale="90000"/>
          </a:bodyPr>
          <a:lstStyle/>
          <a:p>
            <a:r>
              <a:rPr lang="de-DE" b="1" dirty="0" smtClean="0">
                <a:solidFill>
                  <a:srgbClr val="C00000"/>
                </a:solidFill>
              </a:rPr>
              <a:t>Feste und Feiertage in Deutschland</a:t>
            </a:r>
            <a:endParaRPr lang="de-DE" b="1" dirty="0">
              <a:solidFill>
                <a:srgbClr val="C00000"/>
              </a:solidFill>
            </a:endParaRPr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5536755"/>
              </p:ext>
            </p:extLst>
          </p:nvPr>
        </p:nvGraphicFramePr>
        <p:xfrm>
          <a:off x="1103290" y="115910"/>
          <a:ext cx="10032070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95882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07324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s-ES" sz="1600" b="1" dirty="0" err="1" smtClean="0"/>
                        <a:t>Feste</a:t>
                      </a:r>
                      <a:r>
                        <a:rPr lang="es-ES" sz="1600" b="1" dirty="0" smtClean="0"/>
                        <a:t> </a:t>
                      </a:r>
                      <a:r>
                        <a:rPr lang="es-ES" sz="1600" b="1" dirty="0" err="1" smtClean="0"/>
                        <a:t>und</a:t>
                      </a:r>
                      <a:r>
                        <a:rPr lang="es-ES" sz="1600" b="1" dirty="0" smtClean="0"/>
                        <a:t> </a:t>
                      </a:r>
                      <a:r>
                        <a:rPr lang="es-ES" sz="1600" b="1" dirty="0" err="1" smtClean="0"/>
                        <a:t>Feiertage</a:t>
                      </a:r>
                      <a:r>
                        <a:rPr lang="es-ES" sz="1600" b="1" dirty="0" smtClean="0"/>
                        <a:t> in </a:t>
                      </a:r>
                      <a:r>
                        <a:rPr lang="es-ES" sz="1600" b="1" dirty="0" err="1" smtClean="0"/>
                        <a:t>Deutschland</a:t>
                      </a:r>
                      <a:endParaRPr lang="de-DE" sz="16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Deutsch für Erasmus</a:t>
                      </a: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910862" y="1570892"/>
            <a:ext cx="8836162" cy="415217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e-DE" dirty="0" smtClean="0"/>
              <a:t>    </a:t>
            </a:r>
            <a:endParaRPr lang="de-DE" dirty="0"/>
          </a:p>
          <a:p>
            <a:r>
              <a:rPr lang="de-DE" b="1" dirty="0" smtClean="0"/>
              <a:t>Was wird gefeiert? Wie heisst das Fest?</a:t>
            </a:r>
          </a:p>
          <a:p>
            <a:r>
              <a:rPr lang="de-DE" b="1" dirty="0" smtClean="0"/>
              <a:t>Was für ein Fest oder besonderer Tag ist das (z.B. Familienfest, religiöses Fest, politischer Feiertag, usw.)?</a:t>
            </a:r>
          </a:p>
          <a:p>
            <a:r>
              <a:rPr lang="de-DE" b="1" dirty="0" smtClean="0"/>
              <a:t>Wann genau beginnt das Fest? Wie lange dauert es?</a:t>
            </a:r>
            <a:endParaRPr lang="de-DE" b="1" dirty="0"/>
          </a:p>
          <a:p>
            <a:r>
              <a:rPr lang="de-DE" b="1" dirty="0" smtClean="0"/>
              <a:t>Wo? </a:t>
            </a:r>
            <a:endParaRPr lang="de-DE" b="1" dirty="0"/>
          </a:p>
          <a:p>
            <a:r>
              <a:rPr lang="de-DE" b="1" dirty="0" smtClean="0"/>
              <a:t>Wie?</a:t>
            </a:r>
            <a:endParaRPr lang="de-DE" b="1" dirty="0"/>
          </a:p>
          <a:p>
            <a:r>
              <a:rPr lang="de-DE" b="1" dirty="0" smtClean="0"/>
              <a:t>Was ziehen die Menschen an?</a:t>
            </a:r>
          </a:p>
          <a:p>
            <a:r>
              <a:rPr lang="de-DE" b="1" dirty="0" smtClean="0"/>
              <a:t>Was wird gegessen/getrunken?</a:t>
            </a:r>
          </a:p>
          <a:p>
            <a:r>
              <a:rPr lang="de-DE" b="1" dirty="0" smtClean="0"/>
              <a:t>Gibt es dieses Fest auch in Ihrem Land? </a:t>
            </a:r>
            <a:endParaRPr lang="de-DE" b="1" dirty="0"/>
          </a:p>
          <a:p>
            <a:pPr marL="0" indent="0">
              <a:buNone/>
            </a:pP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36591715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hincheta">
  <a:themeElements>
    <a:clrScheme name="Chincheta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Chincheta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hinchet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7</TotalTime>
  <Words>92</Words>
  <Application>Microsoft Office PowerPoint</Application>
  <PresentationFormat>Personalizado</PresentationFormat>
  <Paragraphs>15</Paragraphs>
  <Slides>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3" baseType="lpstr">
      <vt:lpstr>Chincheta</vt:lpstr>
      <vt:lpstr>Feste und Feiertage in Deutschland</vt:lpstr>
      <vt:lpstr>Feste und Feiertage in Deutschland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Partnerinterview</dc:title>
  <dc:creator>Victoria Malwitz</dc:creator>
  <cp:lastModifiedBy>UAM</cp:lastModifiedBy>
  <cp:revision>31</cp:revision>
  <dcterms:created xsi:type="dcterms:W3CDTF">2015-05-27T12:36:11Z</dcterms:created>
  <dcterms:modified xsi:type="dcterms:W3CDTF">2017-06-20T16:04:27Z</dcterms:modified>
</cp:coreProperties>
</file>