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63" r:id="rId2"/>
    <p:sldId id="262" r:id="rId3"/>
    <p:sldId id="260" r:id="rId4"/>
    <p:sldId id="261" r:id="rId5"/>
    <p:sldId id="264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29BA7-11BB-4E82-95E0-AAB7C9F6B850}" type="datetimeFigureOut">
              <a:rPr lang="de-DE" smtClean="0"/>
              <a:t>04.06.2016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C526E-7C6B-41EA-AAD9-1E263F6CC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67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04.06.2016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‹Nr.›</a:t>
            </a:fld>
            <a:endParaRPr lang="de-DE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9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04.06.2016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‹Nr.›</a:t>
            </a:fld>
            <a:endParaRPr lang="de-DE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1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04.06.2016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‹Nr.›</a:t>
            </a:fld>
            <a:endParaRPr lang="de-DE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3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04.06.2016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‹Nr.›</a:t>
            </a:fld>
            <a:endParaRPr lang="de-DE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7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04.06.2016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‹Nr.›</a:t>
            </a:fld>
            <a:endParaRPr lang="de-DE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7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04.06.2016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‹Nr.›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2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04.06.2016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‹Nr.›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8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04.06.2016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‹Nr.›</a:t>
            </a:fld>
            <a:endParaRPr lang="de-DE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4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04.06.2016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‹Nr.›</a:t>
            </a:fld>
            <a:endParaRPr lang="de-DE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2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04.06.2016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‹Nr.›</a:t>
            </a:fld>
            <a:endParaRPr lang="de-DE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6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04.06.2016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‹Nr.›</a:t>
            </a:fld>
            <a:endParaRPr lang="de-DE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6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04.06.2016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‹Nr.›</a:t>
            </a:fld>
            <a:endParaRPr lang="de-DE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7" descr="lufthansa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74" y="1418825"/>
            <a:ext cx="2447552" cy="169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ErzsebetKiralyneHotel_recepc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02" y="3718369"/>
            <a:ext cx="3095625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Umtauschen und reklamieren will geübt sein: Fang klein an. Du hast ein schmutziges Glas oder Besteck bekommen? Bitte den Kellner freundlich aber bestimmt: &quot;Ich hätte gerne ein sauberes Glas, ein sauberes Besteck.&quot; 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51"/>
          <a:stretch/>
        </p:blipFill>
        <p:spPr bwMode="auto">
          <a:xfrm rot="20171012">
            <a:off x="4208369" y="1992197"/>
            <a:ext cx="1900865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rcard-portal.de/_frontansicht/29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27" y="3955389"/>
            <a:ext cx="2834585" cy="18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as ist nicht mein handy aber der display schade ist sehr ähnli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230">
            <a:off x="8722181" y="848771"/>
            <a:ext cx="1561728" cy="23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2.batcdn.com/uploadedfiles/Blog/files/2014/3/Beschwerde_Fotolia_54216763_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12" y="3315909"/>
            <a:ext cx="3019005" cy="25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klamatione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11033" r="12127" b="9867"/>
          <a:stretch/>
        </p:blipFill>
        <p:spPr bwMode="auto">
          <a:xfrm rot="1385639">
            <a:off x="4590210" y="1316184"/>
            <a:ext cx="3930514" cy="13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4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http://www.koeln-format.de/wp-content/uploads/2012/02/kamera_kaputt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4" b="13006"/>
          <a:stretch/>
        </p:blipFill>
        <p:spPr bwMode="auto">
          <a:xfrm>
            <a:off x="4983294" y="1449634"/>
            <a:ext cx="5763730" cy="39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klamatione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7768" r="12127" b="9867"/>
          <a:stretch/>
        </p:blipFill>
        <p:spPr bwMode="auto">
          <a:xfrm rot="20636299">
            <a:off x="834356" y="786398"/>
            <a:ext cx="5340627" cy="19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067338" y="3293383"/>
            <a:ext cx="2676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Wenn das, was wir gekauft haben, nicht funktioniert oder kaputt ist, müssen wir reklamieren. </a:t>
            </a:r>
          </a:p>
        </p:txBody>
      </p:sp>
    </p:spTree>
    <p:extLst>
      <p:ext uri="{BB962C8B-B14F-4D97-AF65-F5344CB8AC3E}">
        <p14:creationId xmlns:p14="http://schemas.microsoft.com/office/powerpoint/2010/main" val="313825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2609" y="979022"/>
            <a:ext cx="9698096" cy="380152"/>
          </a:xfrm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Sie haben einen Fotoapparat gekauft und müssen ihn reklamieren. </a:t>
            </a:r>
            <a:b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Leitpunkte für eine Reklamation: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35940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Die Reklamation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							</a:t>
            </a:r>
            <a:endParaRPr lang="es-ES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67682"/>
          <a:stretch/>
        </p:blipFill>
        <p:spPr>
          <a:xfrm rot="60000">
            <a:off x="1687340" y="1698426"/>
            <a:ext cx="9184792" cy="44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942" y="811370"/>
            <a:ext cx="4622091" cy="380152"/>
          </a:xfrm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Reklamation - Satzanfänge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35940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Die Reklamation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							</a:t>
            </a:r>
            <a:endParaRPr lang="es-ES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27293" b="5253"/>
          <a:stretch/>
        </p:blipFill>
        <p:spPr>
          <a:xfrm>
            <a:off x="5658462" y="457200"/>
            <a:ext cx="6331680" cy="62892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r="69729" b="74133"/>
          <a:stretch/>
        </p:blipFill>
        <p:spPr>
          <a:xfrm>
            <a:off x="1213469" y="1827802"/>
            <a:ext cx="2202831" cy="277173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/>
          <a:srcRect l="78798" t="86554"/>
          <a:stretch/>
        </p:blipFill>
        <p:spPr>
          <a:xfrm>
            <a:off x="1213469" y="4984111"/>
            <a:ext cx="1482417" cy="35768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135044" y="3213667"/>
            <a:ext cx="189164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Absender und </a:t>
            </a:r>
          </a:p>
          <a:p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Empfänger</a:t>
            </a:r>
          </a:p>
          <a:p>
            <a:endParaRPr lang="de-DE" dirty="0">
              <a:latin typeface="Calibri" panose="020F0502020204030204" pitchFamily="34" charset="0"/>
            </a:endParaRPr>
          </a:p>
          <a:p>
            <a:r>
              <a:rPr lang="de-DE" b="1" dirty="0">
                <a:latin typeface="Calibri" panose="020F0502020204030204" pitchFamily="34" charset="0"/>
              </a:rPr>
              <a:t>Nicht vergessen!</a:t>
            </a:r>
          </a:p>
          <a:p>
            <a:endParaRPr lang="de-DE" dirty="0">
              <a:latin typeface="Calibri" panose="020F0502020204030204" pitchFamily="34" charset="0"/>
            </a:endParaRPr>
          </a:p>
          <a:p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Ort und Datum </a:t>
            </a:r>
          </a:p>
          <a:p>
            <a:endParaRPr lang="de-DE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de-DE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Grußformel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 flipV="1">
            <a:off x="2695886" y="3124200"/>
            <a:ext cx="487410" cy="222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2695886" y="3676650"/>
            <a:ext cx="487410" cy="78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2578100" y="4783682"/>
            <a:ext cx="605196" cy="200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4457700" y="5626100"/>
            <a:ext cx="1407841" cy="88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8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322104"/>
          </a:xfrm>
        </p:spPr>
        <p:txBody>
          <a:bodyPr>
            <a:normAutofit fontScale="90000"/>
          </a:bodyPr>
          <a:lstStyle/>
          <a:p>
            <a:r>
              <a:rPr lang="de-DE" dirty="0"/>
              <a:t>Eine Reklamation schreiben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886303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Die Reklamation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 descr="Bildergebnis für handy reklamier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31" y="1305685"/>
            <a:ext cx="3533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89910" y="1305685"/>
            <a:ext cx="5325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mögliche Defekte: </a:t>
            </a:r>
          </a:p>
          <a:p>
            <a:pPr marL="285750" indent="-285750">
              <a:buFontTx/>
              <a:buChar char="-"/>
            </a:pPr>
            <a:r>
              <a:rPr lang="de-DE" dirty="0"/>
              <a:t>Akku defekt, lädt nicht</a:t>
            </a:r>
          </a:p>
          <a:p>
            <a:pPr marL="285750" indent="-285750">
              <a:buFontTx/>
              <a:buChar char="-"/>
            </a:pPr>
            <a:r>
              <a:rPr lang="de-DE" dirty="0"/>
              <a:t>Lautsprecher defekt, Anrufer sind ganz schlecht zu verstehen</a:t>
            </a:r>
          </a:p>
          <a:p>
            <a:pPr marL="285750" indent="-285750">
              <a:buFontTx/>
              <a:buChar char="-"/>
            </a:pPr>
            <a:r>
              <a:rPr lang="de-DE" dirty="0"/>
              <a:t>…</a:t>
            </a:r>
          </a:p>
        </p:txBody>
      </p:sp>
      <p:pic>
        <p:nvPicPr>
          <p:cNvPr id="3076" name="Picture 4" descr="frau, lapt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17391" r="11720"/>
          <a:stretch/>
        </p:blipFill>
        <p:spPr bwMode="auto">
          <a:xfrm>
            <a:off x="1460031" y="2748929"/>
            <a:ext cx="2568630" cy="16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235905" y="2866222"/>
            <a:ext cx="6842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mögliche Defekte: </a:t>
            </a:r>
          </a:p>
          <a:p>
            <a:pPr marL="285750" indent="-285750">
              <a:buFontTx/>
              <a:buChar char="-"/>
            </a:pPr>
            <a:r>
              <a:rPr lang="de-DE" dirty="0"/>
              <a:t>Akku defekt, lädt nicht</a:t>
            </a:r>
          </a:p>
          <a:p>
            <a:pPr marL="285750" indent="-285750">
              <a:buFontTx/>
              <a:buChar char="-"/>
            </a:pPr>
            <a:r>
              <a:rPr lang="de-DE" dirty="0"/>
              <a:t>Hardware defekt, Programme funktionieren nicht</a:t>
            </a:r>
          </a:p>
          <a:p>
            <a:pPr marL="285750" indent="-285750">
              <a:buFontTx/>
              <a:buChar char="-"/>
            </a:pPr>
            <a:r>
              <a:rPr lang="de-DE" dirty="0"/>
              <a:t>DVD-Laufwerk defekt, kann keine </a:t>
            </a:r>
            <a:r>
              <a:rPr lang="de-DE" dirty="0" err="1"/>
              <a:t>CD‘s</a:t>
            </a:r>
            <a:r>
              <a:rPr lang="de-DE" dirty="0"/>
              <a:t> / </a:t>
            </a:r>
            <a:r>
              <a:rPr lang="de-DE" dirty="0" err="1"/>
              <a:t>DVD‘s</a:t>
            </a:r>
            <a:r>
              <a:rPr lang="de-DE" dirty="0"/>
              <a:t> abspielen</a:t>
            </a:r>
          </a:p>
          <a:p>
            <a:pPr marL="285750" indent="-285750">
              <a:buFontTx/>
              <a:buChar char="-"/>
            </a:pPr>
            <a:r>
              <a:rPr lang="de-DE" dirty="0"/>
              <a:t>… </a:t>
            </a:r>
          </a:p>
        </p:txBody>
      </p:sp>
      <p:pic>
        <p:nvPicPr>
          <p:cNvPr id="3078" name="Picture 6" descr="http://3.bp.blogspot.com/-2HjXwcDZYto/Utt1ORdAW6I/AAAAAAAAAHc/vKekBETvujQ/s1600/11427944335_4b66f2200c_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31" y="4560544"/>
            <a:ext cx="2369847" cy="157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028661" y="4622089"/>
            <a:ext cx="6842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mögliche Defekte: </a:t>
            </a:r>
          </a:p>
          <a:p>
            <a:pPr marL="285750" indent="-285750">
              <a:buFontTx/>
              <a:buChar char="-"/>
            </a:pPr>
            <a:r>
              <a:rPr lang="de-DE" dirty="0"/>
              <a:t>Akku defekt, lädt nicht</a:t>
            </a:r>
          </a:p>
          <a:p>
            <a:pPr marL="285750" indent="-285750">
              <a:buFontTx/>
              <a:buChar char="-"/>
            </a:pPr>
            <a:r>
              <a:rPr lang="de-DE" dirty="0"/>
              <a:t>Zoom funktioniert nicht</a:t>
            </a:r>
          </a:p>
          <a:p>
            <a:pPr marL="285750" indent="-285750">
              <a:buFontTx/>
              <a:buChar char="-"/>
            </a:pPr>
            <a:r>
              <a:rPr lang="de-DE" dirty="0"/>
              <a:t>Blitzlicht funktioniert nicht</a:t>
            </a:r>
          </a:p>
          <a:p>
            <a:pPr marL="285750" indent="-285750">
              <a:buFontTx/>
              <a:buChar char="-"/>
            </a:pPr>
            <a:r>
              <a:rPr lang="de-DE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658640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</Words>
  <Application>Microsoft Office PowerPoint</Application>
  <PresentationFormat>Breitbild</PresentationFormat>
  <Paragraphs>35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Brush Script MT</vt:lpstr>
      <vt:lpstr>Calibri</vt:lpstr>
      <vt:lpstr>Constantia</vt:lpstr>
      <vt:lpstr>Franklin Gothic Book</vt:lpstr>
      <vt:lpstr>Rage Italic</vt:lpstr>
      <vt:lpstr>Chincheta</vt:lpstr>
      <vt:lpstr>PowerPoint-Präsentation</vt:lpstr>
      <vt:lpstr>PowerPoint-Präsentation</vt:lpstr>
      <vt:lpstr>Beispiel: Sie haben einen Fotoapparat gekauft und müssen ihn reklamieren.   Leitpunkte für eine Reklamation:</vt:lpstr>
      <vt:lpstr>Beispiel: Reklamation - Satzanfänge</vt:lpstr>
      <vt:lpstr>Eine Reklamation schreiben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Victoria Malwitz</dc:creator>
  <cp:lastModifiedBy>Victoria Malwitz</cp:lastModifiedBy>
  <cp:revision>17</cp:revision>
  <dcterms:created xsi:type="dcterms:W3CDTF">2015-06-09T16:33:30Z</dcterms:created>
  <dcterms:modified xsi:type="dcterms:W3CDTF">2016-06-03T23:48:25Z</dcterms:modified>
</cp:coreProperties>
</file>