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1" autoAdjust="0"/>
    <p:restoredTop sz="94660"/>
  </p:normalViewPr>
  <p:slideViewPr>
    <p:cSldViewPr snapToGrid="0">
      <p:cViewPr>
        <p:scale>
          <a:sx n="46" d="100"/>
          <a:sy n="46" d="100"/>
        </p:scale>
        <p:origin x="-9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1189096" y="5617774"/>
            <a:ext cx="9843913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319937" y="1016990"/>
            <a:ext cx="9572977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20801" y="1009651"/>
            <a:ext cx="9572977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1026029" y="702069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10568399" y="655232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2934" y="1794935"/>
            <a:ext cx="7631291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2934" y="3736622"/>
            <a:ext cx="761623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27569" y="5357593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31.05.2015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5393" y="5357593"/>
            <a:ext cx="6713127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5241" y="5357593"/>
            <a:ext cx="738697" cy="365125"/>
          </a:xfrm>
        </p:spPr>
        <p:txBody>
          <a:bodyPr/>
          <a:lstStyle>
            <a:lvl1pPr algn="ctr">
              <a:defRPr/>
            </a:lvl1pPr>
          </a:lstStyle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31.05.2015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2" y="925691"/>
            <a:ext cx="1907823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0962" y="1106313"/>
            <a:ext cx="6905039" cy="440266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31.05.2015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31.05.2015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639" y="2239431"/>
            <a:ext cx="8338725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690" y="3725335"/>
            <a:ext cx="8308623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31.05.2015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31.05.2015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731264" y="2121407"/>
            <a:ext cx="4267200" cy="360273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217920" y="2119313"/>
            <a:ext cx="4267200" cy="36052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7160" y="2122312"/>
            <a:ext cx="391936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47559" y="2122311"/>
            <a:ext cx="3925824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31.05.2015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731264" y="2944368"/>
            <a:ext cx="4303776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193535" y="2944813"/>
            <a:ext cx="4303776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31.05.2015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31.05.2015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5961889" y="603504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999745" y="576072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8635" y="2020043"/>
            <a:ext cx="4086436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6472388" y="1150993"/>
            <a:ext cx="4027723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0834" y="3623748"/>
            <a:ext cx="4065188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55598" y="5885673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31.05.2015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06" y="5829262"/>
            <a:ext cx="4696809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76418" y="5896962"/>
            <a:ext cx="738697" cy="365125"/>
          </a:xfrm>
        </p:spPr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3412" y="575769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5953025" y="603920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5232" y="2020824"/>
            <a:ext cx="408432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6531487" y="1207272"/>
            <a:ext cx="3885151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6192" y="3621024"/>
            <a:ext cx="4059936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61249" y="5888738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31.05.2015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26" y="5831038"/>
            <a:ext cx="4425391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82786" y="5900027"/>
            <a:ext cx="738697" cy="365125"/>
          </a:xfrm>
        </p:spPr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38201" y="6069330"/>
            <a:ext cx="1056132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75360" y="575310"/>
            <a:ext cx="102616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75360" y="576072"/>
            <a:ext cx="102616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724989" y="273091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10914593" y="203675"/>
            <a:ext cx="566928" cy="755904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0721" y="2119257"/>
            <a:ext cx="8261873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6118" y="5809153"/>
            <a:ext cx="16184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3DE6937-8B65-4E20-8CE1-4DE6915D42F5}" type="datetimeFigureOut">
              <a:rPr lang="de-DE" smtClean="0"/>
              <a:t>31.05.2015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2" y="5809153"/>
            <a:ext cx="73869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26937" y="5809153"/>
            <a:ext cx="7386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ohngemeinschaft.de/" TargetMode="External"/><Relationship Id="rId3" Type="http://schemas.openxmlformats.org/officeDocument/2006/relationships/hyperlink" Target="http://www.studenten-wg.de/" TargetMode="External"/><Relationship Id="rId7" Type="http://schemas.openxmlformats.org/officeDocument/2006/relationships/hyperlink" Target="http://www.wg-spion.de/" TargetMode="External"/><Relationship Id="rId2" Type="http://schemas.openxmlformats.org/officeDocument/2006/relationships/hyperlink" Target="http://www.wg-gesucht.de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wg-welt.de/" TargetMode="External"/><Relationship Id="rId5" Type="http://schemas.openxmlformats.org/officeDocument/2006/relationships/hyperlink" Target="http://www.studentenwohnungsmarkt.de/" TargetMode="External"/><Relationship Id="rId4" Type="http://schemas.openxmlformats.org/officeDocument/2006/relationships/hyperlink" Target="http://www.studenten-wohnung.de/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569245" y="695460"/>
            <a:ext cx="10058400" cy="579550"/>
          </a:xfrm>
        </p:spPr>
        <p:txBody>
          <a:bodyPr>
            <a:normAutofit fontScale="90000"/>
          </a:bodyPr>
          <a:lstStyle/>
          <a:p>
            <a:r>
              <a:rPr lang="de-DE" sz="3600" b="1" dirty="0" smtClean="0">
                <a:latin typeface="Calibri" panose="020F0502020204030204" pitchFamily="34" charset="0"/>
              </a:rPr>
              <a:t>Wo finde ich Informationen, um eine WG zu suchen?</a:t>
            </a:r>
            <a:endParaRPr lang="de-DE" sz="3600" b="1" dirty="0">
              <a:latin typeface="Calibri" panose="020F0502020204030204" pitchFamily="34" charset="0"/>
            </a:endParaRPr>
          </a:p>
        </p:txBody>
      </p:sp>
      <p:graphicFrame>
        <p:nvGraphicFramePr>
          <p:cNvPr id="6" name="Inhaltsplatzhalt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288074"/>
              </p:ext>
            </p:extLst>
          </p:nvPr>
        </p:nvGraphicFramePr>
        <p:xfrm>
          <a:off x="1137919" y="1429176"/>
          <a:ext cx="9946925" cy="52730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9946925"/>
              </a:tblGrid>
              <a:tr h="493298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de-DE" sz="2400" b="0" i="0" dirty="0" smtClean="0"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2400" b="0" i="0" dirty="0" smtClean="0">
                          <a:effectLst/>
                          <a:latin typeface="Calibri" panose="020F0502020204030204" pitchFamily="34" charset="0"/>
                        </a:rPr>
                        <a:t>auf der Webseite</a:t>
                      </a:r>
                      <a:r>
                        <a:rPr lang="de-DE" sz="2400" b="0" i="0" baseline="0" dirty="0" smtClean="0">
                          <a:effectLst/>
                          <a:latin typeface="Calibri" panose="020F0502020204030204" pitchFamily="34" charset="0"/>
                        </a:rPr>
                        <a:t> des Studentenwerks des Universität</a:t>
                      </a:r>
                    </a:p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de-DE" sz="2400" b="0" i="0" baseline="0" dirty="0" smtClean="0">
                          <a:effectLst/>
                          <a:latin typeface="Calibri" panose="020F0502020204030204" pitchFamily="34" charset="0"/>
                        </a:rPr>
                        <a:t>     (Studentenwerk </a:t>
                      </a:r>
                      <a:r>
                        <a:rPr lang="de-DE" sz="2400" b="0" i="0" baseline="0" dirty="0" smtClean="0"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 Wohnen)</a:t>
                      </a:r>
                    </a:p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endParaRPr lang="de-DE" sz="2400" b="0" i="0" baseline="0" dirty="0" smtClean="0">
                        <a:effectLst/>
                        <a:latin typeface="Calibri" panose="020F0502020204030204" pitchFamily="34" charset="0"/>
                        <a:sym typeface="Wingdings" panose="05000000000000000000" pitchFamily="2" charset="2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2400" b="0" i="0" baseline="0" dirty="0" smtClean="0"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und/oder auf der Webseite des International Office </a:t>
                      </a:r>
                    </a:p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de-DE" sz="2400" b="0" i="0" baseline="0" dirty="0" smtClean="0"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     (Internationales / International Office / Akademisches Auslandsamt)</a:t>
                      </a:r>
                    </a:p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endParaRPr lang="de-DE" sz="2400" b="0" i="0" baseline="0" dirty="0" smtClean="0">
                        <a:effectLst/>
                        <a:latin typeface="Calibri" panose="020F0502020204030204" pitchFamily="34" charset="0"/>
                        <a:sym typeface="Wingdings" panose="05000000000000000000" pitchFamily="2" charset="2"/>
                      </a:endParaRPr>
                    </a:p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de-DE" sz="2400" b="0" i="0" baseline="0" dirty="0" smtClean="0"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     Informationen über Studentenwohnheime der Universität, </a:t>
                      </a:r>
                    </a:p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de-DE" sz="2400" b="0" i="0" baseline="0" dirty="0" smtClean="0"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         nützliche Links zur WG-Suche</a:t>
                      </a:r>
                    </a:p>
                    <a:p>
                      <a:pPr marL="0" lvl="0" indent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de-DE" sz="2400" b="0" i="0" baseline="0" dirty="0" smtClean="0">
                        <a:effectLst/>
                        <a:latin typeface="Calibri" panose="020F0502020204030204" pitchFamily="34" charset="0"/>
                        <a:sym typeface="Wingdings" panose="05000000000000000000" pitchFamily="2" charset="2"/>
                      </a:endParaRPr>
                    </a:p>
                    <a:p>
                      <a:pPr marL="0" lvl="0" indent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de-DE" sz="2400" b="0" i="0" dirty="0" smtClean="0">
                        <a:effectLst/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itel 3"/>
          <p:cNvSpPr txBox="1">
            <a:spLocks/>
          </p:cNvSpPr>
          <p:nvPr/>
        </p:nvSpPr>
        <p:spPr>
          <a:xfrm>
            <a:off x="569245" y="115910"/>
            <a:ext cx="11420985" cy="579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de-DE" sz="1400" dirty="0">
              <a:latin typeface="Calibri" panose="020F0502020204030204" pitchFamily="34" charset="0"/>
            </a:endParaRPr>
          </a:p>
        </p:txBody>
      </p:sp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7798522"/>
              </p:ext>
            </p:extLst>
          </p:nvPr>
        </p:nvGraphicFramePr>
        <p:xfrm>
          <a:off x="1103290" y="115910"/>
          <a:ext cx="1003207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17190"/>
                <a:gridCol w="2214880"/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 smtClean="0"/>
                        <a:t>WG-Suche:</a:t>
                      </a:r>
                      <a:r>
                        <a:rPr lang="de-DE" sz="1600" b="1" baseline="0" dirty="0" smtClean="0"/>
                        <a:t> </a:t>
                      </a:r>
                      <a:r>
                        <a:rPr lang="de-DE" sz="1600" b="1" dirty="0" smtClean="0"/>
                        <a:t>Eine Wohnung suchen und finden</a:t>
                      </a:r>
                      <a:endParaRPr lang="de-DE" sz="16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4249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569245" y="695460"/>
            <a:ext cx="10058400" cy="579550"/>
          </a:xfrm>
        </p:spPr>
        <p:txBody>
          <a:bodyPr>
            <a:normAutofit fontScale="90000"/>
          </a:bodyPr>
          <a:lstStyle/>
          <a:p>
            <a:r>
              <a:rPr lang="de-DE" sz="3600" dirty="0">
                <a:latin typeface="Calibri" panose="020F0502020204030204" pitchFamily="34" charset="0"/>
              </a:rPr>
              <a:t>kostenlose </a:t>
            </a:r>
            <a:r>
              <a:rPr lang="de-DE" sz="3600" dirty="0" smtClean="0">
                <a:latin typeface="Calibri" panose="020F0502020204030204" pitchFamily="34" charset="0"/>
              </a:rPr>
              <a:t>Wohnungsbörsen </a:t>
            </a:r>
            <a:r>
              <a:rPr lang="de-DE" sz="3600" dirty="0">
                <a:latin typeface="Calibri" panose="020F0502020204030204" pitchFamily="34" charset="0"/>
              </a:rPr>
              <a:t>im Internet </a:t>
            </a:r>
            <a:endParaRPr lang="de-DE" sz="3600" b="1" dirty="0">
              <a:latin typeface="Calibri" panose="020F0502020204030204" pitchFamily="34" charset="0"/>
            </a:endParaRPr>
          </a:p>
        </p:txBody>
      </p:sp>
      <p:graphicFrame>
        <p:nvGraphicFramePr>
          <p:cNvPr id="6" name="Inhaltsplatzhalt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1529181"/>
              </p:ext>
            </p:extLst>
          </p:nvPr>
        </p:nvGraphicFramePr>
        <p:xfrm>
          <a:off x="1137919" y="1429176"/>
          <a:ext cx="9946925" cy="4932987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9946925"/>
              </a:tblGrid>
              <a:tr h="4932987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2400" b="0" i="0" u="none" dirty="0" smtClean="0">
                          <a:effectLst/>
                          <a:latin typeface="Calibri" panose="020F0502020204030204" pitchFamily="34" charset="0"/>
                          <a:hlinkClick r:id="rId2"/>
                        </a:rPr>
                        <a:t>www.wg-gesucht.de</a:t>
                      </a:r>
                      <a:r>
                        <a:rPr lang="de-DE" sz="2400" b="0" i="0" u="none" dirty="0" smtClean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2400" b="0" i="0" u="none" baseline="0" dirty="0" smtClean="0">
                          <a:effectLst/>
                          <a:latin typeface="Calibri" panose="020F0502020204030204" pitchFamily="34" charset="0"/>
                          <a:hlinkClick r:id="rId3"/>
                        </a:rPr>
                        <a:t>www.studenten-wg.de</a:t>
                      </a:r>
                      <a:r>
                        <a:rPr lang="de-DE" sz="2400" b="0" i="0" u="none" baseline="0" dirty="0" smtClean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2400" b="0" i="0" u="none" baseline="0" dirty="0" smtClean="0">
                          <a:effectLst/>
                          <a:latin typeface="Calibri" panose="020F0502020204030204" pitchFamily="34" charset="0"/>
                          <a:hlinkClick r:id="rId4"/>
                        </a:rPr>
                        <a:t>www.studenten-wohnung.de</a:t>
                      </a:r>
                      <a:endParaRPr lang="de-DE" sz="2400" b="0" i="0" u="none" baseline="0" dirty="0" smtClean="0"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2400" b="0" i="0" u="none" baseline="0" dirty="0" smtClean="0">
                          <a:effectLst/>
                          <a:latin typeface="Calibri" panose="020F0502020204030204" pitchFamily="34" charset="0"/>
                          <a:hlinkClick r:id="rId5"/>
                        </a:rPr>
                        <a:t>www.studentenwohnungsmarkt.de</a:t>
                      </a:r>
                      <a:r>
                        <a:rPr lang="de-DE" sz="2400" b="0" i="0" u="none" baseline="0" dirty="0" smtClean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2400" b="0" i="0" u="none" baseline="0" dirty="0" smtClean="0">
                          <a:effectLst/>
                          <a:latin typeface="Calibri" panose="020F0502020204030204" pitchFamily="34" charset="0"/>
                          <a:hlinkClick r:id="rId6"/>
                        </a:rPr>
                        <a:t>www.wg-welt.de</a:t>
                      </a:r>
                      <a:r>
                        <a:rPr lang="de-DE" sz="2400" b="0" i="0" u="none" baseline="0" dirty="0" smtClean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2400" b="0" i="0" u="none" baseline="0" dirty="0" smtClean="0">
                          <a:effectLst/>
                          <a:latin typeface="Calibri" panose="020F0502020204030204" pitchFamily="34" charset="0"/>
                          <a:hlinkClick r:id="rId7"/>
                        </a:rPr>
                        <a:t>www.wg-spion.de</a:t>
                      </a:r>
                      <a:endParaRPr lang="de-DE" sz="2400" b="0" i="0" u="none" baseline="0" dirty="0" smtClean="0"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2400" b="0" i="0" u="none" baseline="0" dirty="0" smtClean="0">
                          <a:effectLst/>
                          <a:latin typeface="Calibri" panose="020F0502020204030204" pitchFamily="34" charset="0"/>
                          <a:hlinkClick r:id="rId8"/>
                        </a:rPr>
                        <a:t>www.wohngemeinschaft.de</a:t>
                      </a:r>
                      <a:endParaRPr lang="de-DE" sz="2400" b="0" i="0" u="none" baseline="0" dirty="0" smtClean="0">
                        <a:effectLst/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itel 3"/>
          <p:cNvSpPr txBox="1">
            <a:spLocks/>
          </p:cNvSpPr>
          <p:nvPr/>
        </p:nvSpPr>
        <p:spPr>
          <a:xfrm>
            <a:off x="569245" y="115910"/>
            <a:ext cx="11420985" cy="579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9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de-DE" sz="1400" dirty="0">
              <a:latin typeface="Calibri" panose="020F0502020204030204" pitchFamily="34" charset="0"/>
            </a:endParaRPr>
          </a:p>
        </p:txBody>
      </p:sp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9305897"/>
              </p:ext>
            </p:extLst>
          </p:nvPr>
        </p:nvGraphicFramePr>
        <p:xfrm>
          <a:off x="1103290" y="115910"/>
          <a:ext cx="1003207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17190"/>
                <a:gridCol w="2214880"/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 smtClean="0"/>
                        <a:t>WG-Suche:</a:t>
                      </a:r>
                      <a:r>
                        <a:rPr lang="de-DE" sz="1600" b="1" baseline="0" dirty="0" smtClean="0"/>
                        <a:t> </a:t>
                      </a:r>
                      <a:r>
                        <a:rPr lang="de-DE" sz="1600" b="1" dirty="0" smtClean="0"/>
                        <a:t>Eine</a:t>
                      </a:r>
                      <a:r>
                        <a:rPr lang="de-DE" sz="1600" b="1" baseline="0" dirty="0" smtClean="0"/>
                        <a:t> Wohnung suchen und finden</a:t>
                      </a:r>
                      <a:endParaRPr lang="de-DE" sz="16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44111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ncheta">
  <a:themeElements>
    <a:clrScheme name="Chincheta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Chincheta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nche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0</TotalTime>
  <Words>85</Words>
  <Application>Microsoft Office PowerPoint</Application>
  <PresentationFormat>Personalizado</PresentationFormat>
  <Paragraphs>22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Chincheta</vt:lpstr>
      <vt:lpstr>Wo finde ich Informationen, um eine WG zu suchen?</vt:lpstr>
      <vt:lpstr>kostenlose Wohnungsbörsen im Internet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Partnerinterview</dc:title>
  <dc:creator>Victoria Malwitz</dc:creator>
  <cp:lastModifiedBy>UAM</cp:lastModifiedBy>
  <cp:revision>9</cp:revision>
  <dcterms:created xsi:type="dcterms:W3CDTF">2015-05-27T12:36:11Z</dcterms:created>
  <dcterms:modified xsi:type="dcterms:W3CDTF">2015-05-31T17:15:10Z</dcterms:modified>
</cp:coreProperties>
</file>