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>
        <p:scale>
          <a:sx n="47" d="100"/>
          <a:sy n="47" d="100"/>
        </p:scale>
        <p:origin x="-1668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3DE6937-8B65-4E20-8CE1-4DE6915D42F5}" type="datetimeFigureOut">
              <a:rPr lang="de-DE" smtClean="0"/>
              <a:t>28.05.2015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552580F-CCA0-45C6-B5AB-BBF600719FFB}" type="slidenum">
              <a:rPr lang="de-DE" smtClean="0"/>
              <a:t>‹Nº›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69245" y="695460"/>
            <a:ext cx="10058400" cy="579550"/>
          </a:xfrm>
        </p:spPr>
        <p:txBody>
          <a:bodyPr>
            <a:normAutofit fontScale="90000"/>
          </a:bodyPr>
          <a:lstStyle/>
          <a:p>
            <a:r>
              <a:rPr lang="de-DE" sz="3600" b="1" dirty="0" smtClean="0">
                <a:latin typeface="Calibri" panose="020F0502020204030204" pitchFamily="34" charset="0"/>
              </a:rPr>
              <a:t>Interkulturelle Sensibilisierung</a:t>
            </a:r>
            <a:endParaRPr lang="de-DE" sz="3600" b="1" dirty="0">
              <a:latin typeface="Calibri" panose="020F0502020204030204" pitchFamily="34" charset="0"/>
            </a:endParaRPr>
          </a:p>
        </p:txBody>
      </p:sp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7247528"/>
              </p:ext>
            </p:extLst>
          </p:nvPr>
        </p:nvGraphicFramePr>
        <p:xfrm>
          <a:off x="1137919" y="1429176"/>
          <a:ext cx="9946925" cy="4932987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946925"/>
              </a:tblGrid>
              <a:tr h="493298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de-DE" sz="2400" dirty="0" smtClean="0">
                          <a:effectLst/>
                          <a:latin typeface="Calibri" panose="020F0502020204030204" pitchFamily="34" charset="0"/>
                        </a:rPr>
                        <a:t>Was ist passiert?</a:t>
                      </a:r>
                      <a:endParaRPr lang="de-DE" sz="2400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de-DE" sz="2400" dirty="0" smtClean="0">
                          <a:effectLst/>
                          <a:latin typeface="Calibri" panose="020F0502020204030204" pitchFamily="34" charset="0"/>
                        </a:rPr>
                        <a:t>Wie habt ihr euch</a:t>
                      </a:r>
                      <a:r>
                        <a:rPr lang="de-DE" sz="2400" baseline="0" dirty="0" smtClean="0">
                          <a:effectLst/>
                          <a:latin typeface="Calibri" panose="020F0502020204030204" pitchFamily="34" charset="0"/>
                        </a:rPr>
                        <a:t> dabei gefüllt? 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de-DE" sz="2400" dirty="0" smtClean="0">
                          <a:effectLst/>
                          <a:latin typeface="Calibri" panose="020F0502020204030204" pitchFamily="34" charset="0"/>
                        </a:rPr>
                        <a:t>Wie war das Gesprách mit den anderen Teilnehmern?</a:t>
                      </a:r>
                      <a:endParaRPr lang="de-DE" sz="2400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de-DE" sz="2400" dirty="0" smtClean="0">
                          <a:effectLst/>
                          <a:latin typeface="Calibri" panose="020F0502020204030204" pitchFamily="34" charset="0"/>
                        </a:rPr>
                        <a:t>Ist es euch leicht</a:t>
                      </a:r>
                      <a:r>
                        <a:rPr lang="de-DE" sz="2400" baseline="0" dirty="0" smtClean="0">
                          <a:effectLst/>
                          <a:latin typeface="Calibri" panose="020F0502020204030204" pitchFamily="34" charset="0"/>
                        </a:rPr>
                        <a:t> gefallen, eure Rolle zu spielen? Warum (nicht)?</a:t>
                      </a:r>
                      <a:endParaRPr lang="de-DE" sz="2400" dirty="0" smtClean="0"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de-DE" sz="2400" dirty="0" smtClean="0">
                          <a:effectLst/>
                          <a:latin typeface="Calibri" panose="020F0502020204030204" pitchFamily="34" charset="0"/>
                        </a:rPr>
                        <a:t>Habt ihr auch ähnliche</a:t>
                      </a:r>
                      <a:r>
                        <a:rPr lang="de-DE" sz="2400" baseline="0" dirty="0" smtClean="0">
                          <a:effectLst/>
                          <a:latin typeface="Calibri" panose="020F0502020204030204" pitchFamily="34" charset="0"/>
                        </a:rPr>
                        <a:t> Situationen bereits erlebt?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de-DE" sz="2400" baseline="0" dirty="0" smtClean="0">
                          <a:effectLst/>
                          <a:latin typeface="Calibri" panose="020F0502020204030204" pitchFamily="34" charset="0"/>
                        </a:rPr>
                        <a:t>Was hat euch geschockt?  Warum?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de-DE" sz="2400" baseline="0" dirty="0" smtClean="0">
                          <a:effectLst/>
                          <a:latin typeface="Calibri" panose="020F0502020204030204" pitchFamily="34" charset="0"/>
                        </a:rPr>
                        <a:t>Was ist in deiner  Kultur anders? Wie?</a:t>
                      </a:r>
                      <a:r>
                        <a:rPr lang="de-DE" sz="2400" b="0" i="1" dirty="0" smtClean="0"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de-DE" sz="2400" b="0" i="1" dirty="0" smtClean="0">
                        <a:effectLst/>
                        <a:latin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itel 3"/>
          <p:cNvSpPr txBox="1">
            <a:spLocks/>
          </p:cNvSpPr>
          <p:nvPr/>
        </p:nvSpPr>
        <p:spPr>
          <a:xfrm>
            <a:off x="569245" y="115910"/>
            <a:ext cx="11420985" cy="579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de-DE" sz="1400" dirty="0">
              <a:latin typeface="Calibri" panose="020F0502020204030204" pitchFamily="34" charset="0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360717"/>
              </p:ext>
            </p:extLst>
          </p:nvPr>
        </p:nvGraphicFramePr>
        <p:xfrm>
          <a:off x="1103290" y="115910"/>
          <a:ext cx="10032070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17190"/>
                <a:gridCol w="2214880"/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de-DE" sz="1600" b="1" dirty="0" smtClean="0"/>
                        <a:t>Interkulturelle Sensibilisierung</a:t>
                      </a:r>
                      <a:endParaRPr lang="de-DE" sz="16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Deutsch für Erasmus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 descr="C:\Users\UAM\Desktop\bandera alema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9175" y="2926079"/>
            <a:ext cx="1134110" cy="1117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AM\Desktop\Bander suiz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520" y="1341120"/>
            <a:ext cx="1144270" cy="126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AM\Desktop\bandera Austri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333" y="4033201"/>
            <a:ext cx="1437322" cy="153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AM\Desktop\Bandera Españ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853" y="4708681"/>
            <a:ext cx="1300480" cy="1230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2496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12</TotalTime>
  <Words>66</Words>
  <Application>Microsoft Office PowerPoint</Application>
  <PresentationFormat>Personalizado</PresentationFormat>
  <Paragraphs>10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Chincheta</vt:lpstr>
      <vt:lpstr>Interkulturelle Sensibilisierung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Partnerinterview</dc:title>
  <dc:creator>Victoria Malwitz</dc:creator>
  <cp:lastModifiedBy>UAM</cp:lastModifiedBy>
  <cp:revision>5</cp:revision>
  <dcterms:created xsi:type="dcterms:W3CDTF">2015-05-27T12:36:11Z</dcterms:created>
  <dcterms:modified xsi:type="dcterms:W3CDTF">2015-05-28T13:02:00Z</dcterms:modified>
</cp:coreProperties>
</file>