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13.06.2016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3" y="0"/>
            <a:ext cx="10654748" cy="68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65" y="478051"/>
            <a:ext cx="7381461" cy="59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8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Brush Script MT</vt:lpstr>
      <vt:lpstr>Constantia</vt:lpstr>
      <vt:lpstr>Franklin Gothic Book</vt:lpstr>
      <vt:lpstr>Rage Italic</vt:lpstr>
      <vt:lpstr>Chincheta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Victoria Malwitz</cp:lastModifiedBy>
  <cp:revision>26</cp:revision>
  <dcterms:created xsi:type="dcterms:W3CDTF">2015-05-27T12:36:11Z</dcterms:created>
  <dcterms:modified xsi:type="dcterms:W3CDTF">2016-06-13T19:36:49Z</dcterms:modified>
</cp:coreProperties>
</file>