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5"/>
  </p:notesMasterIdLst>
  <p:sldIdLst>
    <p:sldId id="259" r:id="rId2"/>
    <p:sldId id="258" r:id="rId3"/>
    <p:sldId id="26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2" autoAdjust="0"/>
  </p:normalViewPr>
  <p:slideViewPr>
    <p:cSldViewPr snapToGrid="0">
      <p:cViewPr>
        <p:scale>
          <a:sx n="81" d="100"/>
          <a:sy n="81" d="100"/>
        </p:scale>
        <p:origin x="-300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29BA7-11BB-4E82-95E0-AAB7C9F6B850}" type="datetimeFigureOut">
              <a:rPr lang="de-DE" smtClean="0"/>
              <a:t>03.06.2016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5C526E-7C6B-41EA-AAD9-1E263F6CC6C7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672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C526E-7C6B-41EA-AAD9-1E263F6CC6C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234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516625"/>
            <a:ext cx="97536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66530"/>
            <a:ext cx="97536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31201" y="1826709"/>
            <a:ext cx="1989999" cy="448445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9365" y="1826709"/>
            <a:ext cx="6988635" cy="448445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017572"/>
            <a:ext cx="97536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865098"/>
            <a:ext cx="97536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219200" y="2743200"/>
            <a:ext cx="4754880" cy="359359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42304" y="2743201"/>
            <a:ext cx="4754880" cy="3595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8464" y="2743200"/>
            <a:ext cx="4486656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3526" y="2743200"/>
            <a:ext cx="4482749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9200" y="3383280"/>
            <a:ext cx="475488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42303" y="3383280"/>
            <a:ext cx="4754880" cy="29535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825363"/>
            <a:ext cx="3934581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336" y="1826709"/>
            <a:ext cx="5610464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061096"/>
            <a:ext cx="3934581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828800"/>
            <a:ext cx="3938016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88000" y="2286000"/>
            <a:ext cx="53848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4059936"/>
            <a:ext cx="3938016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247024" y="573807"/>
            <a:ext cx="114981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425892" y="573807"/>
            <a:ext cx="76809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2769834"/>
            <a:ext cx="97536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10254" y="548797"/>
            <a:ext cx="1585509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23DE6937-8B65-4E20-8CE1-4DE6915D42F5}" type="datetimeFigureOut">
              <a:rPr lang="de-DE" smtClean="0">
                <a:solidFill>
                  <a:srgbClr val="465E9C"/>
                </a:solidFill>
              </a:rPr>
              <a:pPr/>
              <a:t>03.06.2016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52554" y="548797"/>
            <a:ext cx="1254937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552580F-CCA0-45C6-B5AB-BBF600719FFB}" type="slidenum">
              <a:rPr lang="de-DE" smtClean="0">
                <a:solidFill>
                  <a:srgbClr val="465E9C"/>
                </a:solidFill>
              </a:rPr>
              <a:pPr/>
              <a:t>‹Nº›</a:t>
            </a:fld>
            <a:endParaRPr lang="de-DE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1585" y="855957"/>
            <a:ext cx="299531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>
              <a:solidFill>
                <a:srgbClr val="465E9C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832338" y="2610341"/>
            <a:ext cx="10550770" cy="3473936"/>
            <a:chOff x="1937" y="877"/>
            <a:chExt cx="8604" cy="3514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7" y="877"/>
              <a:ext cx="8604" cy="3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8890" y="3198"/>
              <a:ext cx="893" cy="2"/>
              <a:chOff x="8890" y="3198"/>
              <a:chExt cx="893" cy="2"/>
            </a:xfrm>
          </p:grpSpPr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8890" y="3198"/>
                <a:ext cx="893" cy="2"/>
              </a:xfrm>
              <a:custGeom>
                <a:avLst/>
                <a:gdLst>
                  <a:gd name="T0" fmla="+- 0 8890 8890"/>
                  <a:gd name="T1" fmla="*/ T0 w 893"/>
                  <a:gd name="T2" fmla="+- 0 9783 8890"/>
                  <a:gd name="T3" fmla="*/ T2 w 893"/>
                </a:gdLst>
                <a:ahLst/>
                <a:cxnLst>
                  <a:cxn ang="0">
                    <a:pos x="T1" y="0"/>
                  </a:cxn>
                  <a:cxn ang="0">
                    <a:pos x="T3" y="0"/>
                  </a:cxn>
                </a:cxnLst>
                <a:rect l="0" t="0" r="r" b="b"/>
                <a:pathLst>
                  <a:path w="893">
                    <a:moveTo>
                      <a:pt x="0" y="0"/>
                    </a:moveTo>
                    <a:lnTo>
                      <a:pt x="893" y="0"/>
                    </a:lnTo>
                  </a:path>
                </a:pathLst>
              </a:custGeom>
              <a:noFill/>
              <a:ln w="9142">
                <a:solidFill>
                  <a:srgbClr val="5B5B5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12" name="11 Rectángulo"/>
          <p:cNvSpPr/>
          <p:nvPr/>
        </p:nvSpPr>
        <p:spPr>
          <a:xfrm>
            <a:off x="504092" y="878450"/>
            <a:ext cx="108790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>
                <a:solidFill>
                  <a:schemeClr val="tx2"/>
                </a:solidFill>
              </a:rPr>
              <a:t>Was </a:t>
            </a:r>
            <a:r>
              <a:rPr lang="de-DE" sz="3600" b="1" dirty="0" smtClean="0">
                <a:solidFill>
                  <a:schemeClr val="tx2"/>
                </a:solidFill>
              </a:rPr>
              <a:t>fällt  </a:t>
            </a:r>
            <a:r>
              <a:rPr lang="de-DE" sz="3600" b="1" dirty="0">
                <a:solidFill>
                  <a:schemeClr val="tx2"/>
                </a:solidFill>
              </a:rPr>
              <a:t>lhnen alles zum Thema  </a:t>
            </a:r>
            <a:r>
              <a:rPr lang="de-DE" sz="3600" b="1" dirty="0" smtClean="0">
                <a:solidFill>
                  <a:schemeClr val="tx2"/>
                </a:solidFill>
              </a:rPr>
              <a:t>„Kaufen</a:t>
            </a:r>
            <a:r>
              <a:rPr lang="de-DE" sz="3600" b="1" dirty="0">
                <a:solidFill>
                  <a:schemeClr val="tx2"/>
                </a:solidFill>
              </a:rPr>
              <a:t>" ein? </a:t>
            </a:r>
            <a:endParaRPr lang="de-DE" sz="3600" b="1" dirty="0" smtClean="0">
              <a:solidFill>
                <a:schemeClr val="tx2"/>
              </a:solidFill>
            </a:endParaRPr>
          </a:p>
          <a:p>
            <a:pPr algn="ctr"/>
            <a:r>
              <a:rPr lang="de-DE" sz="3600" b="1" dirty="0" smtClean="0">
                <a:solidFill>
                  <a:schemeClr val="tx2"/>
                </a:solidFill>
              </a:rPr>
              <a:t>Machen </a:t>
            </a:r>
            <a:r>
              <a:rPr lang="de-DE" sz="3600" b="1" dirty="0">
                <a:solidFill>
                  <a:schemeClr val="tx2"/>
                </a:solidFill>
              </a:rPr>
              <a:t>Sie eine </a:t>
            </a:r>
            <a:r>
              <a:rPr lang="de-DE" sz="3600" b="1" dirty="0" smtClean="0">
                <a:solidFill>
                  <a:schemeClr val="tx2"/>
                </a:solidFill>
              </a:rPr>
              <a:t>Mindmap</a:t>
            </a:r>
            <a:endParaRPr lang="es-ES" sz="3600" b="1" dirty="0">
              <a:solidFill>
                <a:schemeClr val="tx2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9536796" y="5196226"/>
            <a:ext cx="107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Geld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559169" y="5061465"/>
            <a:ext cx="1512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chemeClr val="bg1"/>
                </a:solidFill>
              </a:rPr>
              <a:t>Geschäfte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182708" y="4466492"/>
            <a:ext cx="117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abheben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727937" y="2731477"/>
            <a:ext cx="1395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vergleichen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727938" y="5565558"/>
            <a:ext cx="1395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Bäckerei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713785" y="2731477"/>
            <a:ext cx="105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Brot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481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nhaltsplatzhalter 13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 l="22831" r="22831"/>
          <a:stretch>
            <a:fillRect/>
          </a:stretch>
        </p:blipFill>
        <p:spPr>
          <a:xfrm>
            <a:off x="0" y="693738"/>
            <a:ext cx="4479925" cy="5468937"/>
          </a:xfrm>
          <a:prstGeom prst="rect">
            <a:avLst/>
          </a:prstGeom>
        </p:spPr>
      </p:pic>
      <p:sp>
        <p:nvSpPr>
          <p:cNvPr id="8" name="Titel 3"/>
          <p:cNvSpPr txBox="1">
            <a:spLocks/>
          </p:cNvSpPr>
          <p:nvPr/>
        </p:nvSpPr>
        <p:spPr>
          <a:xfrm>
            <a:off x="621678" y="93377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87983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Einkaufen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002" y="-5347"/>
            <a:ext cx="3075865" cy="205057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4880" y="22868"/>
            <a:ext cx="1616188" cy="1212141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9942" y="1874291"/>
            <a:ext cx="4084290" cy="2450574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5088" y="1053235"/>
            <a:ext cx="752204" cy="92484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90" y="51269"/>
            <a:ext cx="2884757" cy="2163568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52" y="4324865"/>
            <a:ext cx="1862367" cy="887728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63858" y="2169618"/>
            <a:ext cx="784458" cy="779229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02293" y="2986996"/>
            <a:ext cx="1221271" cy="394878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13"/>
          <a:srcRect l="8837" t="4923" r="9214"/>
          <a:stretch/>
        </p:blipFill>
        <p:spPr>
          <a:xfrm>
            <a:off x="6873014" y="1267060"/>
            <a:ext cx="939800" cy="872300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16954" y="4037513"/>
            <a:ext cx="1506334" cy="429933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65696" y="3904750"/>
            <a:ext cx="822801" cy="822801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87860" y="3412202"/>
            <a:ext cx="1136650" cy="492548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63858" y="3422576"/>
            <a:ext cx="822045" cy="994409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656394" y="4373094"/>
            <a:ext cx="3317954" cy="2388928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13916" y="1427312"/>
            <a:ext cx="1294286" cy="543600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91716" y="4037513"/>
            <a:ext cx="910288" cy="396355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/>
        </p:nvPicPr>
        <p:blipFill rotWithShape="1">
          <a:blip r:embed="rId21"/>
          <a:srcRect l="11333" t="23333" r="11333" b="32223"/>
          <a:stretch/>
        </p:blipFill>
        <p:spPr>
          <a:xfrm>
            <a:off x="3619463" y="1617491"/>
            <a:ext cx="1078394" cy="464825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90616" y="5863070"/>
            <a:ext cx="1925346" cy="962673"/>
          </a:xfrm>
          <a:prstGeom prst="rect">
            <a:avLst/>
          </a:prstGeom>
        </p:spPr>
      </p:pic>
      <p:pic>
        <p:nvPicPr>
          <p:cNvPr id="31" name="Grafik 3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73967" y="4962986"/>
            <a:ext cx="4119930" cy="1799036"/>
          </a:xfrm>
          <a:prstGeom prst="rect">
            <a:avLst/>
          </a:prstGeom>
        </p:spPr>
      </p:pic>
      <p:pic>
        <p:nvPicPr>
          <p:cNvPr id="2048" name="Grafik 204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1097" y="2308214"/>
            <a:ext cx="3587400" cy="1937196"/>
          </a:xfrm>
          <a:prstGeom prst="rect">
            <a:avLst/>
          </a:prstGeom>
        </p:spPr>
      </p:pic>
      <p:pic>
        <p:nvPicPr>
          <p:cNvPr id="2050" name="Grafik 204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827435" y="48398"/>
            <a:ext cx="2857500" cy="1190625"/>
          </a:xfrm>
          <a:prstGeom prst="rect">
            <a:avLst/>
          </a:prstGeom>
        </p:spPr>
      </p:pic>
      <p:pic>
        <p:nvPicPr>
          <p:cNvPr id="2051" name="Grafik 2050"/>
          <p:cNvPicPr>
            <a:picLocks noChangeAspect="1"/>
          </p:cNvPicPr>
          <p:nvPr/>
        </p:nvPicPr>
        <p:blipFill rotWithShape="1">
          <a:blip r:embed="rId26"/>
          <a:srcRect l="14889" t="38292" r="15333" b="44797"/>
          <a:stretch/>
        </p:blipFill>
        <p:spPr>
          <a:xfrm>
            <a:off x="1220403" y="6495543"/>
            <a:ext cx="1993900" cy="330200"/>
          </a:xfrm>
          <a:prstGeom prst="rect">
            <a:avLst/>
          </a:prstGeom>
        </p:spPr>
      </p:pic>
      <p:pic>
        <p:nvPicPr>
          <p:cNvPr id="2052" name="Grafik 205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56394" y="2108950"/>
            <a:ext cx="3366452" cy="223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1700672" y="1617784"/>
            <a:ext cx="2812714" cy="445477"/>
          </a:xfrm>
          <a:ln w="571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DEUTSCHLAND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3"/>
          </p:nvPr>
        </p:nvSpPr>
        <p:spPr>
          <a:xfrm>
            <a:off x="6928339" y="1582616"/>
            <a:ext cx="2464227" cy="527538"/>
          </a:xfrm>
          <a:ln w="5715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SPANIEN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207476" y="325516"/>
            <a:ext cx="9753600" cy="1154097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100" dirty="0" err="1" smtClean="0"/>
              <a:t>Schauen</a:t>
            </a:r>
            <a:r>
              <a:rPr lang="es-ES" sz="3100" dirty="0" smtClean="0"/>
              <a:t> </a:t>
            </a:r>
            <a:r>
              <a:rPr lang="es-ES" sz="3100" dirty="0" err="1" smtClean="0"/>
              <a:t>Sie</a:t>
            </a:r>
            <a:r>
              <a:rPr lang="es-ES" sz="3100" dirty="0" smtClean="0"/>
              <a:t> mal die </a:t>
            </a:r>
            <a:r>
              <a:rPr lang="es-ES" sz="3100" dirty="0" err="1" smtClean="0"/>
              <a:t>deutschen</a:t>
            </a:r>
            <a:r>
              <a:rPr lang="es-ES" sz="3100" dirty="0" smtClean="0"/>
              <a:t> </a:t>
            </a:r>
            <a:r>
              <a:rPr lang="es-ES" sz="3100" dirty="0" err="1" smtClean="0"/>
              <a:t>und</a:t>
            </a:r>
            <a:r>
              <a:rPr lang="es-ES" sz="3100" dirty="0" smtClean="0"/>
              <a:t> </a:t>
            </a:r>
            <a:r>
              <a:rPr lang="es-ES" sz="3100" dirty="0" err="1" smtClean="0"/>
              <a:t>spanischen</a:t>
            </a:r>
            <a:r>
              <a:rPr lang="es-ES" sz="3100" dirty="0" smtClean="0"/>
              <a:t> </a:t>
            </a:r>
            <a:r>
              <a:rPr lang="es-ES" sz="3100" dirty="0" err="1" smtClean="0"/>
              <a:t>Prospekte</a:t>
            </a:r>
            <a:r>
              <a:rPr lang="es-ES" sz="3100" dirty="0" smtClean="0"/>
              <a:t>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2700" b="1" dirty="0" err="1" smtClean="0"/>
              <a:t>Vergleichen</a:t>
            </a:r>
            <a:r>
              <a:rPr lang="es-ES" sz="2700" b="1" dirty="0" smtClean="0"/>
              <a:t> </a:t>
            </a:r>
            <a:r>
              <a:rPr lang="es-ES" sz="2700" b="1" dirty="0" err="1" smtClean="0"/>
              <a:t>Sie</a:t>
            </a:r>
            <a:r>
              <a:rPr lang="es-ES" sz="2700" b="1" dirty="0" smtClean="0"/>
              <a:t> die </a:t>
            </a:r>
            <a:r>
              <a:rPr lang="es-ES" sz="2700" b="1" dirty="0" err="1" smtClean="0"/>
              <a:t>Kaufhäuser</a:t>
            </a:r>
            <a:r>
              <a:rPr lang="es-ES" sz="2700" b="1" dirty="0" smtClean="0"/>
              <a:t>, die </a:t>
            </a:r>
            <a:r>
              <a:rPr lang="es-ES" sz="2700" b="1" dirty="0" err="1" smtClean="0"/>
              <a:t>Preise</a:t>
            </a:r>
            <a:r>
              <a:rPr lang="es-ES" sz="2700" b="1" dirty="0" smtClean="0"/>
              <a:t>, </a:t>
            </a:r>
            <a:r>
              <a:rPr lang="es-ES" sz="2700" b="1" dirty="0" err="1" smtClean="0"/>
              <a:t>usw</a:t>
            </a:r>
            <a:r>
              <a:rPr lang="es-ES" sz="2700" b="1" dirty="0" smtClean="0"/>
              <a:t>.</a:t>
            </a:r>
            <a:endParaRPr lang="es-ES" sz="2700" b="1" dirty="0"/>
          </a:p>
        </p:txBody>
      </p:sp>
      <p:pic>
        <p:nvPicPr>
          <p:cNvPr id="1026" name="Picture 2" descr="C:\Users\UAM\Desktop\Logos Einkaufen\Deutschland\Aldi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41" y="2195879"/>
            <a:ext cx="1496219" cy="140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AM\Desktop\Logos Einkaufen\Deutschland\d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28" y="3970460"/>
            <a:ext cx="13716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AM\Desktop\Logos Einkaufen\Deutschland\Edek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879" y="2195879"/>
            <a:ext cx="1334965" cy="159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AM\Desktop\Logos Einkaufen\Deutschland\Lid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2" y="4900246"/>
            <a:ext cx="1587378" cy="165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AM\Desktop\Logos Einkaufen\Deutschland\Rew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666" y="4829907"/>
            <a:ext cx="1604962" cy="172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AM\Desktop\Logos Einkaufen\Deutschland\Spar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65" y="3744058"/>
            <a:ext cx="174161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AM\Desktop\Logos Einkaufen\Spanien\AhorraMas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508" y="5320202"/>
            <a:ext cx="1552636" cy="123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AM\Desktop\Logos Einkaufen\Spanien\Alcamp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108" y="2743567"/>
            <a:ext cx="167640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AM\Desktop\Logos Einkaufen\Spanien\Carrefou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708" y="2258708"/>
            <a:ext cx="2610400" cy="89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AM\Desktop\Logos Einkaufen\Spanien\dia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645" y="5169877"/>
            <a:ext cx="1210225" cy="127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AM\Desktop\Logos Einkaufen\Spanien\Mercadona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832" y="3329354"/>
            <a:ext cx="2370076" cy="99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AM\Desktop\Logos Einkaufen\Spanien\Opencor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539" y="4487282"/>
            <a:ext cx="1508247" cy="82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5920154" y="1617785"/>
            <a:ext cx="0" cy="49343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029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a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33</TotalTime>
  <Words>36</Words>
  <Application>Microsoft Office PowerPoint</Application>
  <PresentationFormat>Personalizado</PresentationFormat>
  <Paragraphs>14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Perspectiva</vt:lpstr>
      <vt:lpstr>Presentación de PowerPoint</vt:lpstr>
      <vt:lpstr>Presentación de PowerPoint</vt:lpstr>
      <vt:lpstr>Schauen Sie mal die deutschen und spanischen Prospekte  Vergleichen Sie die Kaufhäuser, die Preise, usw.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Victoria Malwitz</dc:creator>
  <cp:lastModifiedBy>UAM</cp:lastModifiedBy>
  <cp:revision>14</cp:revision>
  <dcterms:created xsi:type="dcterms:W3CDTF">2015-06-09T16:33:30Z</dcterms:created>
  <dcterms:modified xsi:type="dcterms:W3CDTF">2016-06-03T15:51:34Z</dcterms:modified>
</cp:coreProperties>
</file>