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61" r:id="rId3"/>
    <p:sldId id="256" r:id="rId4"/>
    <p:sldId id="258" r:id="rId5"/>
    <p:sldId id="25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94434" autoAdjust="0"/>
  </p:normalViewPr>
  <p:slideViewPr>
    <p:cSldViewPr snapToGrid="0">
      <p:cViewPr varScale="1">
        <p:scale>
          <a:sx n="42" d="100"/>
          <a:sy n="42" d="100"/>
        </p:scale>
        <p:origin x="72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14.06.2016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14.06.2016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14.06.2016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14.06.2016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14.06.2016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14.06.2016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14.06.2016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14.06.2016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14.06.2016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14.06.2016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14.06.2016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3DE6937-8B65-4E20-8CE1-4DE6915D42F5}" type="datetimeFigureOut">
              <a:rPr lang="de-DE" smtClean="0"/>
              <a:t>14.06.2016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KMeQ6hyPB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OjWEliPF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OjWEliPF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634703"/>
            <a:ext cx="5178020" cy="3866255"/>
          </a:xfrm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67185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Feedback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0" b="33921"/>
          <a:stretch/>
        </p:blipFill>
        <p:spPr>
          <a:xfrm>
            <a:off x="3474720" y="4683838"/>
            <a:ext cx="5178020" cy="112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1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3582" y="795159"/>
            <a:ext cx="5813946" cy="380152"/>
          </a:xfrm>
        </p:spPr>
        <p:txBody>
          <a:bodyPr>
            <a:noAutofit/>
          </a:bodyPr>
          <a:lstStyle/>
          <a:p>
            <a:r>
              <a:rPr lang="de-DE" sz="3200" dirty="0"/>
              <a:t>Wirksam Feedback geben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569245" y="115910"/>
            <a:ext cx="11420985" cy="57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/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Feedback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331243" y="1275010"/>
            <a:ext cx="8881352" cy="4880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Sehen Sie sich folgendes Video auf YouTube an:</a:t>
            </a:r>
          </a:p>
          <a:p>
            <a:pPr marL="0" indent="0">
              <a:buNone/>
            </a:pPr>
            <a:r>
              <a:rPr lang="de-DE" u="sng" dirty="0">
                <a:hlinkClick r:id="rId3"/>
              </a:rPr>
              <a:t>https://www.youtube.com/watch?v=7KMeQ6hyPBU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b="1" dirty="0"/>
              <a:t>Was bedeutet Feedback, Feedback geben und Feedback nehmen? </a:t>
            </a:r>
            <a:endParaRPr lang="de-DE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Machen Sie sich Notizen zum Video. Was erscheint Ihnen besonders wichtig? </a:t>
            </a:r>
            <a:endParaRPr lang="de-DE" sz="2200" dirty="0"/>
          </a:p>
        </p:txBody>
      </p:sp>
      <p:pic>
        <p:nvPicPr>
          <p:cNvPr id="10" name="Grafi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74" y="985235"/>
            <a:ext cx="2848086" cy="1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3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3582" y="795159"/>
            <a:ext cx="5813946" cy="380152"/>
          </a:xfrm>
        </p:spPr>
        <p:txBody>
          <a:bodyPr>
            <a:noAutofit/>
          </a:bodyPr>
          <a:lstStyle/>
          <a:p>
            <a:r>
              <a:rPr lang="de-DE" sz="3200" dirty="0"/>
              <a:t>Feedback geben und nehmen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569245" y="115910"/>
            <a:ext cx="11420985" cy="57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747338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Feedback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331243" y="1275010"/>
            <a:ext cx="8881352" cy="4880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hlinkClick r:id="rId3"/>
              </a:rPr>
              <a:t>https://www.youtube.com/watch?v=iwOjWEliPFc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2200" dirty="0"/>
              <a:t>Sehen Sie sich das Video an. </a:t>
            </a:r>
          </a:p>
          <a:p>
            <a:pPr marL="0" indent="0">
              <a:buNone/>
            </a:pPr>
            <a:r>
              <a:rPr lang="de-DE" sz="2200" dirty="0"/>
              <a:t>Welche 5 Tipps gibt es für Feedback? </a:t>
            </a:r>
          </a:p>
          <a:p>
            <a:pPr marL="0" indent="0">
              <a:buNone/>
            </a:pPr>
            <a:r>
              <a:rPr lang="de-DE" sz="2200" dirty="0"/>
              <a:t>Machen Sie sich Notizen. 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/>
              <a:t>Schritt 1:</a:t>
            </a:r>
          </a:p>
          <a:p>
            <a:pPr marL="0" indent="0">
              <a:buNone/>
            </a:pPr>
            <a:r>
              <a:rPr lang="de-DE" sz="2200" dirty="0"/>
              <a:t>Schritt 2: </a:t>
            </a:r>
          </a:p>
          <a:p>
            <a:pPr marL="0" indent="0">
              <a:buNone/>
            </a:pPr>
            <a:r>
              <a:rPr lang="de-DE" sz="2200" dirty="0"/>
              <a:t>Schritt 3:</a:t>
            </a:r>
          </a:p>
          <a:p>
            <a:pPr marL="0" indent="0">
              <a:buNone/>
            </a:pPr>
            <a:r>
              <a:rPr lang="de-DE" sz="2200" dirty="0"/>
              <a:t>Schritt 4: </a:t>
            </a:r>
          </a:p>
          <a:p>
            <a:pPr marL="0" indent="0">
              <a:buNone/>
            </a:pPr>
            <a:r>
              <a:rPr lang="de-DE" sz="2200" dirty="0"/>
              <a:t>Schritt 5:</a:t>
            </a:r>
          </a:p>
          <a:p>
            <a:pPr marL="0" indent="0">
              <a:buNone/>
            </a:pPr>
            <a:endParaRPr lang="de-DE" sz="2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l="27168" t="19170" r="35594" b="19636"/>
          <a:stretch/>
        </p:blipFill>
        <p:spPr>
          <a:xfrm>
            <a:off x="7465601" y="885536"/>
            <a:ext cx="3370721" cy="31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4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3582" y="795159"/>
            <a:ext cx="5813946" cy="380152"/>
          </a:xfrm>
        </p:spPr>
        <p:txBody>
          <a:bodyPr>
            <a:noAutofit/>
          </a:bodyPr>
          <a:lstStyle/>
          <a:p>
            <a:r>
              <a:rPr lang="de-DE" sz="3200" dirty="0"/>
              <a:t>Feedback geben und nehmen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569245" y="115910"/>
            <a:ext cx="11420985" cy="57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747338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Feedback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331242" y="1275010"/>
            <a:ext cx="9824437" cy="4880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hlinkClick r:id="rId3"/>
              </a:rPr>
              <a:t>https://www.youtube.com/watch?v=iwOjWEliPFc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2200" dirty="0"/>
              <a:t>Sehen Sie sich das Video an. </a:t>
            </a:r>
          </a:p>
          <a:p>
            <a:pPr marL="0" indent="0">
              <a:buNone/>
            </a:pPr>
            <a:r>
              <a:rPr lang="de-DE" sz="2200" dirty="0"/>
              <a:t>Welche 5 Tipps gibt es für Feedback? </a:t>
            </a:r>
          </a:p>
          <a:p>
            <a:pPr marL="0" indent="0">
              <a:buNone/>
            </a:pPr>
            <a:r>
              <a:rPr lang="de-DE" sz="2200" dirty="0"/>
              <a:t>Machen Sie sich Notizen. 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/>
              <a:t>Schritt 1: Der Feedbacknehmer bittet um ein Feedback. </a:t>
            </a:r>
          </a:p>
          <a:p>
            <a:pPr marL="0" indent="0">
              <a:buNone/>
            </a:pPr>
            <a:r>
              <a:rPr lang="de-DE" sz="2200" dirty="0"/>
              <a:t>Schritt 2: Der Feedbackgeber spricht den Feedbacknehmer mit Namen an. </a:t>
            </a:r>
          </a:p>
          <a:p>
            <a:pPr marL="0" indent="0">
              <a:buNone/>
            </a:pPr>
            <a:r>
              <a:rPr lang="de-DE" sz="2200" dirty="0"/>
              <a:t>Schritt 3: Der Feedbackgeber nennt 1 positiven Punkt mit Begründung. </a:t>
            </a:r>
          </a:p>
          <a:p>
            <a:pPr marL="0" indent="0">
              <a:buNone/>
            </a:pPr>
            <a:r>
              <a:rPr lang="de-DE" sz="2200" dirty="0"/>
              <a:t>Schritt 4: Der Feedbackgeber formuliert einen Verbesserungsvorschlag </a:t>
            </a:r>
          </a:p>
          <a:p>
            <a:pPr marL="0" indent="0">
              <a:buNone/>
            </a:pPr>
            <a:r>
              <a:rPr lang="de-DE" sz="2200" dirty="0"/>
              <a:t>                 (in Ich-Botschaft).</a:t>
            </a:r>
          </a:p>
          <a:p>
            <a:pPr marL="0" indent="0">
              <a:buNone/>
            </a:pPr>
            <a:r>
              <a:rPr lang="de-DE" sz="2200" dirty="0"/>
              <a:t>Schritt 5: Der Feedbacknehmer bedankt sich und schweigt. </a:t>
            </a:r>
          </a:p>
          <a:p>
            <a:pPr marL="0" indent="0">
              <a:buNone/>
            </a:pPr>
            <a:endParaRPr lang="de-DE" sz="2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l="27168" t="19170" r="35594" b="19636"/>
          <a:stretch/>
        </p:blipFill>
        <p:spPr>
          <a:xfrm>
            <a:off x="7818120" y="695460"/>
            <a:ext cx="2858182" cy="264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4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380152"/>
          </a:xfrm>
        </p:spPr>
        <p:txBody>
          <a:bodyPr>
            <a:noAutofit/>
          </a:bodyPr>
          <a:lstStyle/>
          <a:p>
            <a:r>
              <a:rPr lang="de-DE" sz="3200" dirty="0"/>
              <a:t>Feedback geben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569245" y="115910"/>
            <a:ext cx="11420985" cy="57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747338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Feedback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356" t="11434" r="12314" b="6254"/>
          <a:stretch/>
        </p:blipFill>
        <p:spPr>
          <a:xfrm>
            <a:off x="4542166" y="1481893"/>
            <a:ext cx="6204858" cy="4025590"/>
          </a:xfrm>
          <a:prstGeom prst="rect">
            <a:avLst/>
          </a:prstGeom>
        </p:spPr>
      </p:pic>
      <p:sp>
        <p:nvSpPr>
          <p:cNvPr id="3" name="Ovale Legende 2"/>
          <p:cNvSpPr/>
          <p:nvPr/>
        </p:nvSpPr>
        <p:spPr>
          <a:xfrm>
            <a:off x="2040656" y="3415049"/>
            <a:ext cx="1918952" cy="1013818"/>
          </a:xfrm>
          <a:prstGeom prst="wedgeEllipseCallout">
            <a:avLst>
              <a:gd name="adj1" fmla="val 24345"/>
              <a:gd name="adj2" fmla="val 68852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du … </a:t>
            </a:r>
          </a:p>
        </p:txBody>
      </p:sp>
      <p:sp>
        <p:nvSpPr>
          <p:cNvPr id="7" name="Ovale Legende 6"/>
          <p:cNvSpPr/>
          <p:nvPr/>
        </p:nvSpPr>
        <p:spPr>
          <a:xfrm>
            <a:off x="1193217" y="4882849"/>
            <a:ext cx="3779738" cy="908791"/>
          </a:xfrm>
          <a:prstGeom prst="wedgeEllipseCallout">
            <a:avLst>
              <a:gd name="adj1" fmla="val -37682"/>
              <a:gd name="adj2" fmla="val -6816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hast … . 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wirkte auf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mich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de-DE" dirty="0"/>
              <a:t>.</a:t>
            </a:r>
            <a:endParaRPr lang="de-DE" b="1" dirty="0"/>
          </a:p>
        </p:txBody>
      </p:sp>
      <p:sp>
        <p:nvSpPr>
          <p:cNvPr id="10" name="Ovale Legende 9"/>
          <p:cNvSpPr/>
          <p:nvPr/>
        </p:nvSpPr>
        <p:spPr>
          <a:xfrm>
            <a:off x="1396280" y="1898955"/>
            <a:ext cx="2942823" cy="1013818"/>
          </a:xfrm>
          <a:prstGeom prst="wedgeEllipseCallout">
            <a:avLst>
              <a:gd name="adj1" fmla="val 24345"/>
              <a:gd name="adj2" fmla="val 68852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wirktest auf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mich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…, weil … .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71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207</Words>
  <Application>Microsoft Office PowerPoint</Application>
  <PresentationFormat>Breitbild</PresentationFormat>
  <Paragraphs>49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Brush Script MT</vt:lpstr>
      <vt:lpstr>Calibri</vt:lpstr>
      <vt:lpstr>Constantia</vt:lpstr>
      <vt:lpstr>Franklin Gothic Book</vt:lpstr>
      <vt:lpstr>Rage Italic</vt:lpstr>
      <vt:lpstr>Chincheta</vt:lpstr>
      <vt:lpstr>PowerPoint-Präsentation</vt:lpstr>
      <vt:lpstr>Wirksam Feedback geben</vt:lpstr>
      <vt:lpstr>Feedback geben und nehmen</vt:lpstr>
      <vt:lpstr>Feedback geben und nehmen</vt:lpstr>
      <vt:lpstr>Feedback geben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Partnerinterview</dc:title>
  <dc:creator>Victoria Malwitz</dc:creator>
  <cp:lastModifiedBy>Victoria Malwitz</cp:lastModifiedBy>
  <cp:revision>17</cp:revision>
  <dcterms:created xsi:type="dcterms:W3CDTF">2015-05-27T12:36:11Z</dcterms:created>
  <dcterms:modified xsi:type="dcterms:W3CDTF">2016-06-14T17:20:25Z</dcterms:modified>
</cp:coreProperties>
</file>