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3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DE6937-8B65-4E20-8CE1-4DE6915D42F5}" type="datetimeFigureOut">
              <a:rPr lang="de-DE" smtClean="0"/>
              <a:t>15.06.2016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701728"/>
          </a:xfrm>
        </p:spPr>
        <p:txBody>
          <a:bodyPr>
            <a:normAutofit/>
          </a:bodyPr>
          <a:lstStyle/>
          <a:p>
            <a:r>
              <a:rPr lang="de-DE" sz="3600" dirty="0"/>
              <a:t>Phasen des Schreibprozesses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7060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Wissenschaftliches</a:t>
                      </a:r>
                      <a:r>
                        <a:rPr lang="de-DE" sz="1600" b="1" baseline="0" dirty="0"/>
                        <a:t> Arbeiten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9909" t="30739" r="12734" b="26875"/>
          <a:stretch/>
        </p:blipFill>
        <p:spPr>
          <a:xfrm>
            <a:off x="1772408" y="1519312"/>
            <a:ext cx="8693834" cy="43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546983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Beispiel: Recherche im OPAC der Uni Mainz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14535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Wissenschaftliches</a:t>
                      </a:r>
                      <a:r>
                        <a:rPr lang="de-DE" sz="1600" b="1" baseline="0" dirty="0"/>
                        <a:t> Arbeiten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9743" t="36010" r="17168" b="8029"/>
          <a:stretch/>
        </p:blipFill>
        <p:spPr>
          <a:xfrm>
            <a:off x="406357" y="1484383"/>
            <a:ext cx="11388273" cy="49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36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21</Words>
  <Application>Microsoft Office PowerPoint</Application>
  <PresentationFormat>Breitbild</PresentationFormat>
  <Paragraphs>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Brush Script MT</vt:lpstr>
      <vt:lpstr>Calibri</vt:lpstr>
      <vt:lpstr>Constantia</vt:lpstr>
      <vt:lpstr>Franklin Gothic Book</vt:lpstr>
      <vt:lpstr>Rage Italic</vt:lpstr>
      <vt:lpstr>Chincheta</vt:lpstr>
      <vt:lpstr>Phasen des Schreibprozesses</vt:lpstr>
      <vt:lpstr>Beispiel: Recherche im OPAC der Uni Mainz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Partnerinterview</dc:title>
  <dc:creator>Victoria Malwitz</dc:creator>
  <cp:lastModifiedBy>Victoria Malwitz</cp:lastModifiedBy>
  <cp:revision>21</cp:revision>
  <dcterms:created xsi:type="dcterms:W3CDTF">2015-05-27T12:36:11Z</dcterms:created>
  <dcterms:modified xsi:type="dcterms:W3CDTF">2016-06-15T20:14:08Z</dcterms:modified>
</cp:coreProperties>
</file>