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>
        <p:scale>
          <a:sx n="47" d="100"/>
          <a:sy n="47" d="100"/>
        </p:scale>
        <p:origin x="-1602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08.06.2015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69245" y="695460"/>
            <a:ext cx="10058400" cy="579550"/>
          </a:xfrm>
        </p:spPr>
        <p:txBody>
          <a:bodyPr>
            <a:normAutofit fontScale="90000"/>
          </a:bodyPr>
          <a:lstStyle/>
          <a:p>
            <a:r>
              <a:rPr lang="de-DE" sz="3600" b="1" dirty="0" smtClean="0">
                <a:latin typeface="Calibri" panose="020F0502020204030204" pitchFamily="34" charset="0"/>
              </a:rPr>
              <a:t>Wohnungssuche - CASTINGS</a:t>
            </a:r>
            <a:endParaRPr lang="de-DE" sz="3600" b="1" dirty="0">
              <a:latin typeface="Calibri" panose="020F0502020204030204" pitchFamily="34" charset="0"/>
            </a:endParaRP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540132"/>
              </p:ext>
            </p:extLst>
          </p:nvPr>
        </p:nvGraphicFramePr>
        <p:xfrm>
          <a:off x="1137919" y="1429176"/>
          <a:ext cx="9946925" cy="515537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46925"/>
              </a:tblGrid>
              <a:tr h="49329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800" b="1" i="0" u="sng" dirty="0" smtClean="0">
                          <a:effectLst/>
                          <a:latin typeface="Calibri" panose="020F0502020204030204" pitchFamily="34" charset="0"/>
                        </a:rPr>
                        <a:t>SITUATION</a:t>
                      </a:r>
                      <a:r>
                        <a:rPr lang="de-DE" sz="2800" b="1" i="0" u="sng" baseline="0" dirty="0" smtClean="0">
                          <a:effectLst/>
                          <a:latin typeface="Calibri" panose="020F0502020204030204" pitchFamily="34" charset="0"/>
                        </a:rPr>
                        <a:t> 1: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- Ein(e) ERASMUS-Student(in) sucht ein Einzelzimmer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   in einem Studentenheim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800" b="1" i="0" u="sng" dirty="0" smtClean="0">
                          <a:effectLst/>
                          <a:latin typeface="Calibri" panose="020F0502020204030204" pitchFamily="34" charset="0"/>
                        </a:rPr>
                        <a:t>SITUATION</a:t>
                      </a:r>
                      <a:r>
                        <a:rPr lang="de-DE" sz="2800" b="1" i="0" u="sng" baseline="0" dirty="0" smtClean="0">
                          <a:effectLst/>
                          <a:latin typeface="Calibri" panose="020F0502020204030204" pitchFamily="34" charset="0"/>
                        </a:rPr>
                        <a:t> 2: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- Ein(e) ERASMUS-Student(in) sucht ein Einzelzimmer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   in einer WG. Da wohnen schon drei andere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   deutsche Studenten.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de-DE" sz="2400" b="0" i="1" baseline="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de-DE" sz="2400" b="0" i="1" baseline="0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789754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/>
                <a:gridCol w="2214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Wohnungssuche</a:t>
                      </a:r>
                      <a:r>
                        <a:rPr lang="de-DE" sz="1600" b="1" baseline="0" dirty="0" smtClean="0"/>
                        <a:t> - CASTINGS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C:\Users\UAM\Desktop\bandera aleman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2926079"/>
            <a:ext cx="1134110" cy="11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AM\Desktop\Bander suiz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5520" y="1341120"/>
            <a:ext cx="1144270" cy="126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AM\Desktop\bandera Austr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33" y="4033201"/>
            <a:ext cx="1437322" cy="153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AM\Desktop\Bandera Españ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853" y="4708681"/>
            <a:ext cx="1300480" cy="123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69245" y="695460"/>
            <a:ext cx="10058400" cy="579550"/>
          </a:xfrm>
        </p:spPr>
        <p:txBody>
          <a:bodyPr>
            <a:normAutofit fontScale="90000"/>
          </a:bodyPr>
          <a:lstStyle/>
          <a:p>
            <a:r>
              <a:rPr lang="de-DE" sz="3600" b="1" dirty="0" smtClean="0">
                <a:latin typeface="Calibri" panose="020F0502020204030204" pitchFamily="34" charset="0"/>
              </a:rPr>
              <a:t>Wohnungssuche - CASTINGS</a:t>
            </a:r>
            <a:endParaRPr lang="de-DE" sz="3600" b="1" dirty="0">
              <a:latin typeface="Calibri" panose="020F0502020204030204" pitchFamily="34" charset="0"/>
            </a:endParaRP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770225"/>
              </p:ext>
            </p:extLst>
          </p:nvPr>
        </p:nvGraphicFramePr>
        <p:xfrm>
          <a:off x="1137919" y="1429176"/>
          <a:ext cx="9946925" cy="493298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46925"/>
              </a:tblGrid>
              <a:tr h="49329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800" b="1" i="0" u="sng" dirty="0" smtClean="0">
                          <a:effectLst/>
                          <a:latin typeface="Calibri" panose="020F0502020204030204" pitchFamily="34" charset="0"/>
                        </a:rPr>
                        <a:t>SITUATION</a:t>
                      </a:r>
                      <a:r>
                        <a:rPr lang="de-DE" sz="2800" b="1" i="0" u="sng" baseline="0" dirty="0" smtClean="0">
                          <a:effectLst/>
                          <a:latin typeface="Calibri" panose="020F0502020204030204" pitchFamily="34" charset="0"/>
                        </a:rPr>
                        <a:t> 3: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- Ein(e) ERASMUS-Student(in) sucht ein Einzelzimmer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   in einer WG. Da wohnen schon zwei andere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   internationale Studenten.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800" b="1" i="0" u="sng" dirty="0" smtClean="0">
                          <a:effectLst/>
                          <a:latin typeface="Calibri" panose="020F0502020204030204" pitchFamily="34" charset="0"/>
                        </a:rPr>
                        <a:t>SITUATION</a:t>
                      </a:r>
                      <a:r>
                        <a:rPr lang="de-DE" sz="2800" b="1" i="0" u="sng" baseline="0" dirty="0" smtClean="0">
                          <a:effectLst/>
                          <a:latin typeface="Calibri" panose="020F0502020204030204" pitchFamily="34" charset="0"/>
                        </a:rPr>
                        <a:t> 4: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- Ein(e) ERASMUS-Student(in) sucht eine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   kleine eigene Wohnung und hat mit dem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2400" b="0" i="1" baseline="0" dirty="0" smtClean="0">
                          <a:effectLst/>
                          <a:latin typeface="Calibri" panose="020F0502020204030204" pitchFamily="34" charset="0"/>
                        </a:rPr>
                        <a:t>               Vermieter ein Telefongespräch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658888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/>
                <a:gridCol w="2214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Wohnungssuche</a:t>
                      </a:r>
                      <a:r>
                        <a:rPr lang="de-DE" sz="1600" b="1" baseline="0" dirty="0" smtClean="0"/>
                        <a:t> - CASTINGS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C:\Users\UAM\Desktop\bandera aleman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2926079"/>
            <a:ext cx="1134110" cy="11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AM\Desktop\Bander suiz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5520" y="1341120"/>
            <a:ext cx="1144270" cy="126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AM\Desktop\bandera Austr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33" y="4033201"/>
            <a:ext cx="1437322" cy="153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AM\Desktop\Bandera Españ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853" y="4708681"/>
            <a:ext cx="1300480" cy="123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344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</TotalTime>
  <Words>109</Words>
  <Application>Microsoft Office PowerPoint</Application>
  <PresentationFormat>Personalizado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Chincheta</vt:lpstr>
      <vt:lpstr>Wohnungssuche - CASTINGS</vt:lpstr>
      <vt:lpstr>Wohnungssuche - CASTINGS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Yolanda Garcia</cp:lastModifiedBy>
  <cp:revision>6</cp:revision>
  <dcterms:created xsi:type="dcterms:W3CDTF">2015-05-27T12:36:11Z</dcterms:created>
  <dcterms:modified xsi:type="dcterms:W3CDTF">2015-06-08T06:26:18Z</dcterms:modified>
</cp:coreProperties>
</file>