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7T16:28:58.353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98283183-AF2D-476D-87CB-183FB546025D}" emma:medium="tactile" emma:mode="ink">
          <msink:context xmlns:msink="http://schemas.microsoft.com/ink/2010/main" type="writingRegion" rotatedBoundingBox="30008,14936 31185,14936 31185,15495 30008,15495"/>
        </emma:interpretation>
      </emma:emma>
    </inkml:annotationXML>
    <inkml:traceGroup>
      <inkml:annotationXML>
        <emma:emma xmlns:emma="http://www.w3.org/2003/04/emma" version="1.0">
          <emma:interpretation id="{24014F23-844B-4BC1-A2ED-CB955CF4D321}" emma:medium="tactile" emma:mode="ink">
            <msink:context xmlns:msink="http://schemas.microsoft.com/ink/2010/main" type="paragraph" rotatedBoundingBox="30008,14936 31185,14936 31185,15495 30008,15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C6365C-17F5-4F23-9AE2-5CB916A20414}" emma:medium="tactile" emma:mode="ink">
              <msink:context xmlns:msink="http://schemas.microsoft.com/ink/2010/main" type="line" rotatedBoundingBox="30008,14936 31185,14936 31185,15495 30008,15495"/>
            </emma:interpretation>
          </emma:emma>
        </inkml:annotationXML>
        <inkml:traceGroup>
          <inkml:annotationXML>
            <emma:emma xmlns:emma="http://www.w3.org/2003/04/emma" version="1.0">
              <emma:interpretation id="{C3EE299F-F727-4013-AED9-439384C18A30}" emma:medium="tactile" emma:mode="ink">
                <msink:context xmlns:msink="http://schemas.microsoft.com/ink/2010/main" type="inkWord" rotatedBoundingBox="30008,14936 31185,14936 31185,15495 30008,15495"/>
              </emma:interpretation>
              <emma:one-of disjunction-type="recognition" id="oneOf0">
                <emma:interpretation id="interp0" emma:lang="es-ES" emma:confidence="0">
                  <emma:literal>Q</emma:literal>
                </emma:interpretation>
                <emma:interpretation id="interp1" emma:lang="es-ES" emma:confidence="0">
                  <emma:literal>~</emma:literal>
                </emma:interpretation>
                <emma:interpretation id="interp2" emma:lang="es-ES" emma:confidence="0">
                  <emma:literal>A</emma:literal>
                </emma:interpretation>
                <emma:interpretation id="interp3" emma:lang="es-ES" emma:confidence="0">
                  <emma:literal>..</emma:literal>
                </emma:interpretation>
                <emma:interpretation id="interp4" emma:lang="es-ES" emma:confidence="0">
                  <emma:literal>x</emma:literal>
                </emma:interpretation>
              </emma:one-of>
            </emma:emma>
          </inkml:annotationXML>
          <inkml:trace contextRef="#ctx0" brushRef="#br0">21751 10236 896,'0'-17'384,"0"1"-256,16-1 384,-16 17-640,0-17 128,0 17 256,0-17 0,0 17 0,0 0 0,-16 0 256,16 0 0,0 0 128,0 0 0,0-17-256,-17 17 128,17 0-256,-17-16 0,1 16-128,-18-17 0,17 0-128,-17 0 128,-16 0-256,16 1 128,-33 16-128,0 0 128,-1 0-256,1-17 128,17 0-640,-18 0 0,35-17 0,16 1 0</inkml:trace>
          <inkml:trace contextRef="#ctx0" brushRef="#br0" timeOffset="17478">21374 10003 128,'0'17'0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8309-4D75-44B3-9BF5-6E07843BAD34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84EE-DFFE-43BD-A208-5AAF2D9D11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1460-E02F-4517-BC1B-4CBA5BAFF913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2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BF8A-EB0F-49C6-98DE-79D07C9AE915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F85-89A4-4264-BE39-1FC4BBB5DC04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581B-4317-4E98-A5D1-4935A62E5B85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63AB-AE81-4DE2-A006-6B459BBE06AA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F445-B899-4C05-A48D-C353124D39BD}" type="datetime1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E465-2A9F-44C7-B894-DD53D787BF5D}" type="datetime1">
              <a:rPr lang="es-ES" smtClean="0"/>
              <a:t>18/06/2017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8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6DDE-25E2-4CBE-8BDD-EE69A87D9E19}" type="datetime1">
              <a:rPr lang="es-ES" smtClean="0"/>
              <a:t>18/06/2017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7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9C5-0E17-491C-A457-1751B11FFD6B}" type="datetime1">
              <a:rPr lang="es-ES" smtClean="0"/>
              <a:t>18/06/2017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3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0BB3-CC76-451D-AE89-440F6E76AA5F}" type="datetime1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855FD3B-0C86-4257-AEA5-F3D3B7F6AB49}" type="datetime1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F34F-2C2F-4D0B-8E39-4A5EB2C8EF21}" type="datetime1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E2727B0-A43C-4E67-B410-DA78C6CFC54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ndkeonline.onb.ac.at/werke/Prosa" TargetMode="External"/><Relationship Id="rId2" Type="http://schemas.openxmlformats.org/officeDocument/2006/relationships/hyperlink" Target="https://austria-forum.org/af/Biographien/Handke,_Pe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etlyrik.de/peter-handke-leben-ohne-poesie/2010/0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F5646-4BB5-4E1F-9D9A-7AF8EAE24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/>
              <a:t>Peter </a:t>
            </a:r>
            <a:r>
              <a:rPr lang="es-ES" dirty="0" err="1"/>
              <a:t>Handke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D5D492-CD7A-45E9-BCB7-A122269BF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ES" dirty="0"/>
              <a:t>DEUTSCHE LITERATUR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62E7EF-DD65-4373-A54F-6D8B3292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9393" y="5191433"/>
            <a:ext cx="5046407" cy="807372"/>
          </a:xfrm>
        </p:spPr>
        <p:txBody>
          <a:bodyPr/>
          <a:lstStyle/>
          <a:p>
            <a:r>
              <a:rPr lang="es-ES" sz="1600" b="1" dirty="0"/>
              <a:t>Sandra Mora López 	ERASMUS </a:t>
            </a:r>
            <a:r>
              <a:rPr lang="es-ES" sz="1600" b="1" dirty="0" err="1"/>
              <a:t>Deutschkurs</a:t>
            </a:r>
            <a:r>
              <a:rPr lang="es-ES" sz="1600" b="1" dirty="0"/>
              <a:t> </a:t>
            </a:r>
          </a:p>
          <a:p>
            <a:r>
              <a:rPr lang="es-ES" sz="1600" b="1" dirty="0"/>
              <a:t>	Universidad Autónoma de Madrid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150CD8-F367-487B-9CAE-B0357502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27B0-A43C-4E67-B410-DA78C6CFC54B}" type="slidenum">
              <a:rPr lang="es-ES" smtClean="0"/>
              <a:t>1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CBFB74-8519-4AEF-9B29-D12FC141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6" y="550431"/>
            <a:ext cx="3803506" cy="2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193A3-5E4C-4766-9B5E-DBF2243E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quellen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9638A-17A7-4FAF-BDAD-AD10E7B3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hlinkClick r:id="rId2"/>
              </a:rPr>
              <a:t>https://austria-forum.org/af/Biographien/Handke%2C_Peter</a:t>
            </a:r>
            <a:endParaRPr lang="es-ES" dirty="0"/>
          </a:p>
          <a:p>
            <a:r>
              <a:rPr lang="de-DE" u="sng" dirty="0">
                <a:hlinkClick r:id="rId3"/>
              </a:rPr>
              <a:t>http://handkeonline.onb.ac.at/werke/Prosa</a:t>
            </a:r>
            <a:endParaRPr lang="es-ES" dirty="0"/>
          </a:p>
          <a:p>
            <a:r>
              <a:rPr lang="de-DE" u="sng" dirty="0">
                <a:hlinkClick r:id="rId4"/>
              </a:rPr>
              <a:t>http://www.planetlyrik.de/peter-handke-leben-ohne-poesie/2010/06/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F458F7-9180-4140-8B0E-D53DBC51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8CC771-FDC5-4FB6-BD15-71DF2846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254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A7520-61D9-4B75-9724-B069BAA2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gliederung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DA12B-1C99-404C-BC74-2ED1D64C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817" y="1949120"/>
            <a:ext cx="5300118" cy="3978668"/>
          </a:xfrm>
        </p:spPr>
        <p:txBody>
          <a:bodyPr>
            <a:normAutofit fontScale="70000" lnSpcReduction="20000"/>
          </a:bodyPr>
          <a:lstStyle/>
          <a:p>
            <a:r>
              <a:rPr lang="de-DE" sz="2800" dirty="0"/>
              <a:t>Einleitung – Wer ist Peter Handke?</a:t>
            </a:r>
          </a:p>
          <a:p>
            <a:r>
              <a:rPr lang="de-DE" sz="2800" dirty="0"/>
              <a:t>Biographie</a:t>
            </a:r>
          </a:p>
          <a:p>
            <a:pPr lvl="1"/>
            <a:r>
              <a:rPr lang="de-DE" sz="2400" dirty="0"/>
              <a:t>Leben</a:t>
            </a:r>
          </a:p>
          <a:p>
            <a:pPr lvl="1"/>
            <a:r>
              <a:rPr lang="de-DE" sz="2400" dirty="0"/>
              <a:t>Positionen</a:t>
            </a:r>
          </a:p>
          <a:p>
            <a:r>
              <a:rPr lang="de-DE" sz="2800" dirty="0"/>
              <a:t>Werke</a:t>
            </a:r>
          </a:p>
          <a:p>
            <a:pPr lvl="1"/>
            <a:r>
              <a:rPr lang="de-DE" sz="2400" dirty="0"/>
              <a:t>Prosa, Gedichte, Theater</a:t>
            </a:r>
          </a:p>
          <a:p>
            <a:pPr lvl="1"/>
            <a:r>
              <a:rPr lang="de-DE" sz="2400" dirty="0"/>
              <a:t>Drehbücher</a:t>
            </a:r>
          </a:p>
          <a:p>
            <a:pPr lvl="1"/>
            <a:r>
              <a:rPr lang="de-DE" sz="2400" dirty="0"/>
              <a:t>Auszeichnungen</a:t>
            </a:r>
          </a:p>
          <a:p>
            <a:r>
              <a:rPr lang="de-DE" sz="2900" dirty="0"/>
              <a:t>Zusammenfassung</a:t>
            </a:r>
          </a:p>
          <a:p>
            <a:r>
              <a:rPr lang="de-DE" sz="2900" dirty="0"/>
              <a:t>Quellen</a:t>
            </a:r>
            <a:endParaRPr lang="de-DE" sz="26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283DBC-701E-432D-9FB0-09B9AD49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49BD0B-9361-458F-BCB2-8878B36A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8169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F16BA-25B7-44F9-9AF9-EA8DD1D0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/>
              <a:t>Einleitung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C4819-21BF-41B6-BF11-34E89A60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/>
              <a:t>Wer</a:t>
            </a:r>
            <a:r>
              <a:rPr lang="es-ES" sz="2400" dirty="0"/>
              <a:t> </a:t>
            </a:r>
            <a:r>
              <a:rPr lang="es-ES" sz="2400" dirty="0" err="1"/>
              <a:t>ist</a:t>
            </a:r>
            <a:r>
              <a:rPr lang="es-ES" sz="2400" dirty="0"/>
              <a:t> Peter </a:t>
            </a:r>
            <a:r>
              <a:rPr lang="es-ES" sz="2400" dirty="0" err="1"/>
              <a:t>Handke</a:t>
            </a:r>
            <a:r>
              <a:rPr lang="es-ES" sz="2400" dirty="0"/>
              <a:t>?</a:t>
            </a:r>
          </a:p>
          <a:p>
            <a:pPr lvl="1"/>
            <a:r>
              <a:rPr lang="es-ES" sz="2000" dirty="0" err="1"/>
              <a:t>Schriftsteller</a:t>
            </a:r>
            <a:endParaRPr lang="es-ES" sz="2000" dirty="0"/>
          </a:p>
          <a:p>
            <a:pPr lvl="1"/>
            <a:r>
              <a:rPr lang="es-ES" sz="2000" dirty="0" err="1"/>
              <a:t>Dichter</a:t>
            </a:r>
            <a:endParaRPr lang="es-ES" sz="2000" dirty="0"/>
          </a:p>
          <a:p>
            <a:pPr lvl="1"/>
            <a:r>
              <a:rPr lang="es-ES" sz="2000" dirty="0" err="1"/>
              <a:t>Übersetzer</a:t>
            </a:r>
            <a:endParaRPr lang="es-ES" sz="2000" dirty="0"/>
          </a:p>
          <a:p>
            <a:pPr lvl="1"/>
            <a:r>
              <a:rPr lang="es-ES" sz="2000" dirty="0" err="1"/>
              <a:t>Regisseur</a:t>
            </a:r>
            <a:endParaRPr lang="es-ES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9A2242-4F6B-402E-9A7D-C936D7DA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465571-6206-4792-A53E-623E8C6E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903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5D88-9470-4ABD-8F66-581CA568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biographie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BD350-A037-419B-8203-59C6E53E6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/>
              <a:t>Leben</a:t>
            </a:r>
            <a:endParaRPr lang="es-ES" sz="2400" dirty="0"/>
          </a:p>
          <a:p>
            <a:r>
              <a:rPr lang="es-ES" sz="2400" dirty="0" err="1"/>
              <a:t>Polemiken</a:t>
            </a:r>
            <a:endParaRPr lang="es-ES" sz="2400" dirty="0"/>
          </a:p>
          <a:p>
            <a:pPr lvl="1"/>
            <a:r>
              <a:rPr lang="es-ES" sz="2200" dirty="0" err="1"/>
              <a:t>Gruppe</a:t>
            </a:r>
            <a:r>
              <a:rPr lang="es-ES" sz="2200" dirty="0"/>
              <a:t> 47</a:t>
            </a:r>
          </a:p>
          <a:p>
            <a:pPr lvl="1"/>
            <a:r>
              <a:rPr lang="es-ES" sz="2200" dirty="0" err="1"/>
              <a:t>Konflikten</a:t>
            </a:r>
            <a:r>
              <a:rPr lang="es-ES" sz="2200" dirty="0"/>
              <a:t> am </a:t>
            </a:r>
            <a:r>
              <a:rPr lang="es-ES" sz="2200" dirty="0" err="1"/>
              <a:t>Balkan</a:t>
            </a:r>
            <a:endParaRPr lang="es-ES" sz="22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1FA2AD-7571-44FB-A635-B8FFE68B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B69E85-64D7-4522-B079-F58BE1A8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CC3B41-EE7A-48D2-8589-860B81842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09" y="2370084"/>
            <a:ext cx="6763632" cy="30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C4942-53D3-494C-BD6D-B0D08DE8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/>
              <a:t>werke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8958C-B087-4EC1-B7FF-A1B456C1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2015731"/>
            <a:ext cx="10038854" cy="3804497"/>
          </a:xfrm>
        </p:spPr>
        <p:txBody>
          <a:bodyPr>
            <a:normAutofit/>
          </a:bodyPr>
          <a:lstStyle/>
          <a:p>
            <a:r>
              <a:rPr lang="es-ES" sz="2400" dirty="0" err="1"/>
              <a:t>Themen</a:t>
            </a:r>
            <a:r>
              <a:rPr lang="es-ES" sz="2400" dirty="0"/>
              <a:t>:</a:t>
            </a:r>
          </a:p>
          <a:p>
            <a:pPr lvl="1"/>
            <a:r>
              <a:rPr lang="es-ES" sz="2000" dirty="0" err="1"/>
              <a:t>Generell</a:t>
            </a:r>
            <a:endParaRPr lang="es-ES" sz="2000" dirty="0"/>
          </a:p>
          <a:p>
            <a:pPr lvl="1"/>
            <a:r>
              <a:rPr lang="es-ES" sz="2000" dirty="0" err="1"/>
              <a:t>Phasen</a:t>
            </a:r>
            <a:r>
              <a:rPr lang="es-ES" sz="2000" dirty="0"/>
              <a:t> </a:t>
            </a:r>
            <a:r>
              <a:rPr lang="es-ES" sz="2000" dirty="0" err="1"/>
              <a:t>seiner</a:t>
            </a:r>
            <a:r>
              <a:rPr lang="es-ES" sz="2000" dirty="0"/>
              <a:t> </a:t>
            </a:r>
            <a:r>
              <a:rPr lang="es-ES" sz="2000" dirty="0" err="1"/>
              <a:t>Karriere</a:t>
            </a:r>
            <a:endParaRPr lang="es-ES" sz="2000" dirty="0"/>
          </a:p>
          <a:p>
            <a:r>
              <a:rPr lang="es-ES" sz="2400" dirty="0"/>
              <a:t>Prosa</a:t>
            </a:r>
            <a:r>
              <a:rPr lang="es-ES" sz="2200" dirty="0"/>
              <a:t>:</a:t>
            </a:r>
          </a:p>
          <a:p>
            <a:pPr lvl="2"/>
            <a:r>
              <a:rPr lang="es-ES" sz="2000" dirty="0"/>
              <a:t>Die </a:t>
            </a:r>
            <a:r>
              <a:rPr lang="es-ES" sz="2000" dirty="0" err="1"/>
              <a:t>Angst</a:t>
            </a:r>
            <a:r>
              <a:rPr lang="es-ES" sz="2000" dirty="0"/>
              <a:t> des </a:t>
            </a:r>
            <a:r>
              <a:rPr lang="es-ES" sz="2000" dirty="0" err="1"/>
              <a:t>Tormanns</a:t>
            </a:r>
            <a:r>
              <a:rPr lang="es-ES" sz="2000" dirty="0"/>
              <a:t> </a:t>
            </a:r>
            <a:r>
              <a:rPr lang="es-ES" sz="2000" dirty="0" err="1"/>
              <a:t>beim</a:t>
            </a:r>
            <a:r>
              <a:rPr lang="es-ES" sz="2000" dirty="0"/>
              <a:t> </a:t>
            </a:r>
            <a:r>
              <a:rPr lang="es-ES" sz="2000" dirty="0" err="1"/>
              <a:t>Elfmeter</a:t>
            </a:r>
            <a:r>
              <a:rPr lang="es-ES" sz="2000" dirty="0"/>
              <a:t> (1969)</a:t>
            </a:r>
          </a:p>
          <a:p>
            <a:pPr lvl="2"/>
            <a:r>
              <a:rPr lang="es-ES" sz="2000" dirty="0" err="1"/>
              <a:t>Wunschloses</a:t>
            </a:r>
            <a:r>
              <a:rPr lang="es-ES" sz="2000" dirty="0"/>
              <a:t> </a:t>
            </a:r>
            <a:r>
              <a:rPr lang="es-ES" sz="2000" dirty="0" err="1"/>
              <a:t>Unglück</a:t>
            </a:r>
            <a:r>
              <a:rPr lang="es-ES" sz="2000" dirty="0"/>
              <a:t> (1972)</a:t>
            </a:r>
          </a:p>
          <a:p>
            <a:pPr lvl="2"/>
            <a:r>
              <a:rPr lang="es-ES" sz="2000" dirty="0"/>
              <a:t>Die </a:t>
            </a:r>
            <a:r>
              <a:rPr lang="es-ES" sz="2000" dirty="0" err="1"/>
              <a:t>linkshändige</a:t>
            </a:r>
            <a:r>
              <a:rPr lang="es-ES" sz="2000" dirty="0"/>
              <a:t> </a:t>
            </a:r>
            <a:r>
              <a:rPr lang="es-ES" sz="2000" dirty="0" err="1"/>
              <a:t>Frai</a:t>
            </a:r>
            <a:r>
              <a:rPr lang="es-ES" sz="2000" dirty="0"/>
              <a:t> (1977)</a:t>
            </a:r>
          </a:p>
          <a:p>
            <a:pPr lvl="2"/>
            <a:r>
              <a:rPr lang="es-ES" sz="2000" dirty="0"/>
              <a:t>Die </a:t>
            </a:r>
            <a:r>
              <a:rPr lang="es-ES" sz="2000" dirty="0" err="1"/>
              <a:t>Abwesenheit</a:t>
            </a:r>
            <a:r>
              <a:rPr lang="es-ES" sz="2000" dirty="0"/>
              <a:t> (1987)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7DE10E-F61D-4640-9D45-CB0C14E9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6C8DD-F7F4-462F-AD7C-D940B529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683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46FE-9C60-40B9-AA38-2AA7EDF0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werke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CDAE5-F8D9-4DD8-9D59-F1968106C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734" y="2010878"/>
            <a:ext cx="5141749" cy="4244779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 err="1"/>
              <a:t>Gedichte</a:t>
            </a:r>
            <a:r>
              <a:rPr lang="es-ES" sz="2200" dirty="0"/>
              <a:t>: </a:t>
            </a:r>
            <a:r>
              <a:rPr lang="es-ES" sz="2200" i="1" dirty="0"/>
              <a:t>Das </a:t>
            </a:r>
            <a:r>
              <a:rPr lang="es-ES" sz="2200" i="1" dirty="0" err="1"/>
              <a:t>Leben</a:t>
            </a:r>
            <a:r>
              <a:rPr lang="es-ES" sz="2200" i="1" dirty="0"/>
              <a:t> </a:t>
            </a:r>
            <a:r>
              <a:rPr lang="es-ES" sz="2200" i="1" dirty="0" err="1"/>
              <a:t>ohne</a:t>
            </a:r>
            <a:r>
              <a:rPr lang="es-ES" sz="2200" i="1" dirty="0"/>
              <a:t> </a:t>
            </a:r>
            <a:r>
              <a:rPr lang="es-ES" sz="2200" i="1" dirty="0" err="1"/>
              <a:t>Poesie</a:t>
            </a:r>
            <a:r>
              <a:rPr lang="es-ES" sz="2200" i="1" dirty="0"/>
              <a:t> </a:t>
            </a:r>
            <a:r>
              <a:rPr lang="es-ES" sz="2200" dirty="0"/>
              <a:t>(</a:t>
            </a:r>
            <a:r>
              <a:rPr lang="es-ES" sz="2200" dirty="0" err="1"/>
              <a:t>Von</a:t>
            </a:r>
            <a:r>
              <a:rPr lang="es-ES" sz="2200" dirty="0"/>
              <a:t> </a:t>
            </a:r>
            <a:r>
              <a:rPr lang="es-ES" sz="2200" i="1" dirty="0"/>
              <a:t>die </a:t>
            </a:r>
            <a:r>
              <a:rPr lang="es-ES" sz="2200" i="1" dirty="0" err="1"/>
              <a:t>Innenwelt</a:t>
            </a:r>
            <a:r>
              <a:rPr lang="es-ES" sz="2200" i="1" dirty="0"/>
              <a:t> </a:t>
            </a:r>
            <a:r>
              <a:rPr lang="es-ES" sz="2200" i="1" dirty="0" err="1"/>
              <a:t>der</a:t>
            </a:r>
            <a:r>
              <a:rPr lang="es-ES" sz="2200" i="1" dirty="0"/>
              <a:t>  </a:t>
            </a:r>
            <a:r>
              <a:rPr lang="es-ES" sz="2200" i="1" dirty="0" err="1"/>
              <a:t>Außenwelt</a:t>
            </a:r>
            <a:r>
              <a:rPr lang="es-ES" sz="2200" i="1" dirty="0"/>
              <a:t> </a:t>
            </a:r>
            <a:r>
              <a:rPr lang="es-ES" sz="2200" i="1" dirty="0" err="1"/>
              <a:t>der</a:t>
            </a:r>
            <a:r>
              <a:rPr lang="es-ES" sz="2200" i="1" dirty="0"/>
              <a:t> </a:t>
            </a:r>
            <a:r>
              <a:rPr lang="es-ES" sz="2200" i="1" dirty="0" err="1"/>
              <a:t>Innenwelt</a:t>
            </a:r>
            <a:r>
              <a:rPr lang="es-ES" sz="2200" i="1" dirty="0"/>
              <a:t>)</a:t>
            </a:r>
          </a:p>
          <a:p>
            <a:pPr marL="0" indent="0">
              <a:buNone/>
            </a:pPr>
            <a:r>
              <a:rPr lang="de-DE" i="1" dirty="0"/>
              <a:t>Söldner hatten sich in die Sprache verirrt und	</a:t>
            </a:r>
            <a:br>
              <a:rPr lang="de-DE" dirty="0"/>
            </a:br>
            <a:r>
              <a:rPr lang="de-DE" i="1" dirty="0"/>
              <a:t> hielten jedes Wort besetzt</a:t>
            </a:r>
            <a:br>
              <a:rPr lang="de-DE" dirty="0"/>
            </a:br>
            <a:r>
              <a:rPr lang="de-DE" i="1" dirty="0"/>
              <a:t> erpreßten sich untereinander</a:t>
            </a:r>
            <a:br>
              <a:rPr lang="de-DE" dirty="0"/>
            </a:br>
            <a:r>
              <a:rPr lang="de-DE" i="1" dirty="0"/>
              <a:t> indem sie die Begriffe als Losungsworte</a:t>
            </a:r>
            <a:br>
              <a:rPr lang="de-DE" dirty="0"/>
            </a:br>
            <a:r>
              <a:rPr lang="de-DE" i="1" dirty="0"/>
              <a:t> gebrauchten</a:t>
            </a:r>
            <a:br>
              <a:rPr lang="de-DE" dirty="0"/>
            </a:br>
            <a:r>
              <a:rPr lang="de-DE" i="1" dirty="0"/>
              <a:t> und ich wurde immer sprachloser</a:t>
            </a:r>
            <a:br>
              <a:rPr lang="de-DE" dirty="0"/>
            </a:br>
            <a:r>
              <a:rPr lang="de-DE" i="1" dirty="0"/>
              <a:t> Ich</a:t>
            </a:r>
            <a:br>
              <a:rPr lang="de-DE" dirty="0"/>
            </a:br>
            <a:r>
              <a:rPr lang="de-DE" i="1" dirty="0"/>
              <a:t> (…)</a:t>
            </a:r>
            <a:br>
              <a:rPr lang="de-DE" dirty="0"/>
            </a:br>
            <a:r>
              <a:rPr lang="de-DE" i="1" dirty="0"/>
              <a:t> wollte (…) aufhören</a:t>
            </a:r>
            <a:br>
              <a:rPr lang="de-DE" dirty="0"/>
            </a:br>
            <a:r>
              <a:rPr lang="de-DE" i="1" dirty="0"/>
              <a:t> schon bevor ich zu schreiben anfing</a:t>
            </a:r>
            <a:br>
              <a:rPr lang="de-DE" dirty="0"/>
            </a:br>
            <a:r>
              <a:rPr lang="de-DE" i="1" dirty="0"/>
              <a:t> 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DB9D4F5-7FEC-4EC2-B8F3-20FD52BC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686" y="2017343"/>
            <a:ext cx="4774237" cy="42383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Dann mit der Schamlosigkeit</a:t>
            </a:r>
            <a:br>
              <a:rPr lang="de-DE" dirty="0"/>
            </a:br>
            <a:r>
              <a:rPr lang="de-DE" i="1" dirty="0"/>
              <a:t> des Sich-Ausdrückens</a:t>
            </a:r>
            <a:br>
              <a:rPr lang="de-DE" dirty="0"/>
            </a:br>
            <a:r>
              <a:rPr lang="de-DE" i="1" dirty="0"/>
              <a:t> ist das Vorausgedachte von Wort zu Wort</a:t>
            </a:r>
            <a:br>
              <a:rPr lang="de-DE" dirty="0"/>
            </a:br>
            <a:r>
              <a:rPr lang="de-DE" i="1" dirty="0"/>
              <a:t> gegenstandsloser geworden</a:t>
            </a:r>
            <a:br>
              <a:rPr lang="de-DE" dirty="0"/>
            </a:br>
            <a:r>
              <a:rPr lang="de-DE" i="1" dirty="0"/>
              <a:t> und wirklich mit einem Schlag</a:t>
            </a:r>
            <a:br>
              <a:rPr lang="de-DE" dirty="0"/>
            </a:br>
            <a:r>
              <a:rPr lang="de-DE" i="1" dirty="0"/>
              <a:t> wußte ich wieder was ich wollte</a:t>
            </a:r>
            <a:br>
              <a:rPr lang="de-DE" dirty="0"/>
            </a:br>
            <a:r>
              <a:rPr lang="de-DE" i="1" dirty="0"/>
              <a:t> und bekam eine Lust auf die Welt</a:t>
            </a:r>
            <a:br>
              <a:rPr lang="de-DE" dirty="0"/>
            </a:br>
            <a:r>
              <a:rPr lang="de-DE" i="1" dirty="0"/>
              <a:t> (…)</a:t>
            </a:r>
            <a:br>
              <a:rPr lang="de-DE" dirty="0"/>
            </a:br>
            <a:r>
              <a:rPr lang="de-DE" i="1" dirty="0"/>
              <a:t> Ich schrieb richtig MIT</a:t>
            </a:r>
            <a:br>
              <a:rPr lang="de-DE" dirty="0"/>
            </a:br>
            <a:r>
              <a:rPr lang="de-DE" i="1" dirty="0"/>
              <a:t> sagte lange Verschwiegenes</a:t>
            </a:r>
            <a:br>
              <a:rPr lang="de-DE" dirty="0"/>
            </a:br>
            <a:r>
              <a:rPr lang="de-DE" i="1" dirty="0"/>
              <a:t> und dachte dann wörtlich</a:t>
            </a:r>
            <a:br>
              <a:rPr lang="de-DE" dirty="0"/>
            </a:br>
            <a:r>
              <a:rPr lang="de-DE" i="1" dirty="0"/>
              <a:t> „So jetzt kann das Leben wieder weitergehen“</a:t>
            </a:r>
            <a:br>
              <a:rPr lang="de-DE" dirty="0"/>
            </a:br>
            <a:r>
              <a:rPr lang="de-DE" i="1" dirty="0"/>
              <a:t> (…)</a:t>
            </a:r>
            <a:br>
              <a:rPr lang="de-DE" dirty="0"/>
            </a:br>
            <a:r>
              <a:rPr lang="de-DE" i="1" dirty="0"/>
              <a:t> Wie stolz bin ich auf das Schreiben gewesen!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E073A5-6683-4C05-98F8-0F9FC0D6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D6B4BC-0FEE-4295-8ECD-C70ACBA0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77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8B1F-00A3-4B9D-853F-B4334975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werke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352ADA-382A-4153-B042-7EE9FA01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10897"/>
          </a:xfrm>
        </p:spPr>
        <p:txBody>
          <a:bodyPr>
            <a:normAutofit/>
          </a:bodyPr>
          <a:lstStyle/>
          <a:p>
            <a:r>
              <a:rPr lang="es-ES" sz="2400" dirty="0" err="1"/>
              <a:t>Theater</a:t>
            </a:r>
            <a:r>
              <a:rPr lang="es-ES" dirty="0"/>
              <a:t>:</a:t>
            </a:r>
          </a:p>
          <a:p>
            <a:pPr lvl="1"/>
            <a:r>
              <a:rPr lang="es-ES" sz="2400" dirty="0" err="1"/>
              <a:t>Publikumsbeschimfpfung</a:t>
            </a:r>
            <a:r>
              <a:rPr lang="es-ES" dirty="0"/>
              <a:t> (1966)</a:t>
            </a:r>
          </a:p>
          <a:p>
            <a:r>
              <a:rPr lang="es-ES" sz="2400" dirty="0" err="1"/>
              <a:t>Drehbücher</a:t>
            </a:r>
            <a:endParaRPr lang="es-ES" dirty="0"/>
          </a:p>
          <a:p>
            <a:pPr lvl="1"/>
            <a:r>
              <a:rPr lang="de-DE" sz="2000" dirty="0"/>
              <a:t>Falsche Bewegung. (Regie: Wim Wenders), 1975 </a:t>
            </a:r>
          </a:p>
          <a:p>
            <a:pPr lvl="1"/>
            <a:r>
              <a:rPr lang="de-DE" sz="2000" dirty="0"/>
              <a:t>Der kurze Brief zum langen Abschied (Regie: Herbert Vesely), 1978</a:t>
            </a:r>
          </a:p>
          <a:p>
            <a:pPr lvl="1"/>
            <a:r>
              <a:rPr lang="de-DE" sz="2000" dirty="0"/>
              <a:t>Der Himmel über Berlin. (Regie: Wim Wenders), 1987</a:t>
            </a:r>
          </a:p>
          <a:p>
            <a:pPr lvl="1"/>
            <a:r>
              <a:rPr lang="de-DE" sz="2000" dirty="0"/>
              <a:t>https://www.youtube.com/watch?v=0htOcy1QUkk</a:t>
            </a:r>
            <a:endParaRPr lang="es-ES" sz="2000" dirty="0"/>
          </a:p>
          <a:p>
            <a:pPr lvl="1"/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140A4-2734-44C7-AF48-0F934464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FF0147-5F39-4BD4-8D91-DDC0062B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439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20F19-9967-4AE8-BC62-E91421B5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werke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3BDC9-D805-4C7B-A39C-7A989343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87" y="2015732"/>
            <a:ext cx="9951768" cy="3949639"/>
          </a:xfrm>
        </p:spPr>
        <p:txBody>
          <a:bodyPr>
            <a:normAutofit/>
          </a:bodyPr>
          <a:lstStyle/>
          <a:p>
            <a:r>
              <a:rPr lang="es-ES" sz="2400" dirty="0" err="1"/>
              <a:t>Auszeichnungen</a:t>
            </a:r>
            <a:r>
              <a:rPr lang="es-ES" dirty="0"/>
              <a:t>:</a:t>
            </a:r>
          </a:p>
          <a:p>
            <a:pPr lvl="1"/>
            <a:r>
              <a:rPr lang="de-DE" sz="2000" dirty="0"/>
              <a:t>Büchner-Preis, 1973</a:t>
            </a:r>
          </a:p>
          <a:p>
            <a:pPr lvl="1"/>
            <a:r>
              <a:rPr lang="de-DE" sz="2000" dirty="0"/>
              <a:t>Kafka-Preis, 1979</a:t>
            </a:r>
          </a:p>
          <a:p>
            <a:pPr lvl="1"/>
            <a:r>
              <a:rPr lang="de-DE" sz="2000" dirty="0"/>
              <a:t>Österreichischer Staatspreis für Literatur, 1988</a:t>
            </a:r>
          </a:p>
          <a:p>
            <a:pPr lvl="1"/>
            <a:r>
              <a:rPr lang="de-DE" sz="2000" dirty="0"/>
              <a:t>Thomas-Mann-Literaturpreis der Bayerischen Akademie der Schönen Künste, 2008</a:t>
            </a:r>
          </a:p>
          <a:p>
            <a:pPr lvl="1"/>
            <a:r>
              <a:rPr lang="de-DE" sz="2000" dirty="0"/>
              <a:t>Else-Lasker-Schüler-Dramatikerpreis (für sein Gesamtwerk), 2014</a:t>
            </a:r>
          </a:p>
          <a:p>
            <a:pPr lvl="1"/>
            <a:r>
              <a:rPr lang="de-DE" sz="2000" b="1" dirty="0"/>
              <a:t>Ehrendoktorat der Universidad Alcalá de Henares, 2017</a:t>
            </a:r>
            <a:endParaRPr lang="es-ES" sz="2000" b="1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E37CB4-FC1B-406C-BF8D-6891E0BD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DFBE54-13F9-42CA-A68F-123E3768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154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F6DE-6FC0-4C76-8FEA-85ED7C7F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zusammenfassung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3EE76-9D42-48B6-91B2-DED5E6A4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497" y="3167402"/>
            <a:ext cx="4682773" cy="896234"/>
          </a:xfrm>
        </p:spPr>
        <p:txBody>
          <a:bodyPr>
            <a:normAutofit/>
          </a:bodyPr>
          <a:lstStyle/>
          <a:p>
            <a:r>
              <a:rPr lang="de-DE" sz="3200" i="1" dirty="0"/>
              <a:t>„Als das Kind, Kind war…”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16F6F9-817B-47FD-A249-9AF01646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B54FF3-9443-44FE-A103-92684E53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03BC9445-91C5-4CB2-A399-626837DBAF31}"/>
                  </a:ext>
                </a:extLst>
              </p14:cNvPr>
              <p14:cNvContentPartPr/>
              <p14:nvPr/>
            </p14:nvContentPartPr>
            <p14:xfrm>
              <a:off x="10803075" y="5377285"/>
              <a:ext cx="242332" cy="1152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03BC9445-91C5-4CB2-A399-626837DBAF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0195" y="5374405"/>
                <a:ext cx="248092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25857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80</TotalTime>
  <Words>268</Words>
  <Application>Microsoft Office PowerPoint</Application>
  <PresentationFormat>Panorámica</PresentationFormat>
  <Paragraphs>77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Galería</vt:lpstr>
      <vt:lpstr>Peter Handke</vt:lpstr>
      <vt:lpstr>gliederung</vt:lpstr>
      <vt:lpstr>Einleitung</vt:lpstr>
      <vt:lpstr>biographie</vt:lpstr>
      <vt:lpstr>werke</vt:lpstr>
      <vt:lpstr>werke</vt:lpstr>
      <vt:lpstr>werke</vt:lpstr>
      <vt:lpstr>werke</vt:lpstr>
      <vt:lpstr>zusammenfassung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Handke</dc:title>
  <dc:creator>Sandra Mora Lopez</dc:creator>
  <cp:lastModifiedBy>Sandra Mora Lopez</cp:lastModifiedBy>
  <cp:revision>23</cp:revision>
  <dcterms:created xsi:type="dcterms:W3CDTF">2017-06-10T11:27:42Z</dcterms:created>
  <dcterms:modified xsi:type="dcterms:W3CDTF">2017-06-18T08:36:13Z</dcterms:modified>
</cp:coreProperties>
</file>