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37A940A-FEBC-48AC-9931-8B1C8D73DB58}" type="datetimeFigureOut">
              <a:rPr lang="es-ES" smtClean="0"/>
              <a:t>02/06/2016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5CFF7B-F9C2-4AEA-A6D9-84C74B1713F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27584" y="817582"/>
            <a:ext cx="7488831" cy="1202485"/>
          </a:xfrm>
        </p:spPr>
        <p:txBody>
          <a:bodyPr>
            <a:normAutofit/>
          </a:bodyPr>
          <a:lstStyle/>
          <a:p>
            <a:r>
              <a:rPr lang="es-ES" sz="3000" b="1" u="sng" dirty="0" err="1" smtClean="0">
                <a:solidFill>
                  <a:srgbClr val="FF0000"/>
                </a:solidFill>
              </a:rPr>
              <a:t>Studentenkonto</a:t>
            </a:r>
            <a:r>
              <a:rPr lang="es-ES" sz="3000" b="1" dirty="0" smtClean="0">
                <a:solidFill>
                  <a:srgbClr val="FF0000"/>
                </a:solidFill>
              </a:rPr>
              <a:t> – </a:t>
            </a:r>
            <a:r>
              <a:rPr lang="es-ES" sz="3000" b="1" dirty="0" err="1" smtClean="0">
                <a:solidFill>
                  <a:srgbClr val="FF0000"/>
                </a:solidFill>
              </a:rPr>
              <a:t>Interessante</a:t>
            </a:r>
            <a:r>
              <a:rPr lang="es-ES" sz="3000" b="1" dirty="0" smtClean="0">
                <a:solidFill>
                  <a:srgbClr val="FF0000"/>
                </a:solidFill>
              </a:rPr>
              <a:t> </a:t>
            </a:r>
            <a:r>
              <a:rPr lang="es-ES" sz="3000" b="1" dirty="0" err="1" smtClean="0">
                <a:solidFill>
                  <a:srgbClr val="FF0000"/>
                </a:solidFill>
              </a:rPr>
              <a:t>Aspekte</a:t>
            </a:r>
            <a:endParaRPr lang="es-ES" sz="3000" b="1" dirty="0">
              <a:solidFill>
                <a:srgbClr val="FF000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187624" y="1772816"/>
            <a:ext cx="6912768" cy="4320480"/>
          </a:xfrm>
        </p:spPr>
        <p:txBody>
          <a:bodyPr>
            <a:normAutofit fontScale="62500" lnSpcReduction="20000"/>
          </a:bodyPr>
          <a:lstStyle/>
          <a:p>
            <a:pPr algn="just"/>
            <a:endParaRPr lang="es-ES" dirty="0">
              <a:latin typeface="Arial Rounded MT Bold" panose="020F0704030504030204" pitchFamily="34" charset="0"/>
            </a:endParaRPr>
          </a:p>
          <a:p>
            <a:pPr algn="just"/>
            <a:r>
              <a:rPr lang="de-DE" dirty="0" smtClean="0">
                <a:latin typeface="Arial Rounded MT Bold" panose="020F0704030504030204" pitchFamily="34" charset="0"/>
              </a:rPr>
              <a:t>Wenn </a:t>
            </a:r>
            <a:r>
              <a:rPr lang="de-DE" dirty="0">
                <a:latin typeface="Arial Rounded MT Bold" panose="020F0704030504030204" pitchFamily="34" charset="0"/>
              </a:rPr>
              <a:t>man in Deutschland als </a:t>
            </a:r>
            <a:r>
              <a:rPr lang="de-DE" b="1" dirty="0">
                <a:latin typeface="Arial Rounded MT Bold" panose="020F0704030504030204" pitchFamily="34" charset="0"/>
              </a:rPr>
              <a:t>Gaststudent</a:t>
            </a:r>
            <a:r>
              <a:rPr lang="de-DE" dirty="0">
                <a:latin typeface="Arial Rounded MT Bold" panose="020F0704030504030204" pitchFamily="34" charset="0"/>
              </a:rPr>
              <a:t> studiert, braucht man ein </a:t>
            </a:r>
            <a:r>
              <a:rPr lang="de-DE" b="1" u="sng" dirty="0">
                <a:latin typeface="Arial Rounded MT Bold" panose="020F0704030504030204" pitchFamily="34" charset="0"/>
              </a:rPr>
              <a:t>Studentenkonto bei irgend einer deutschen Bank</a:t>
            </a:r>
            <a:r>
              <a:rPr lang="de-DE" dirty="0">
                <a:latin typeface="Arial Rounded MT Bold" panose="020F0704030504030204" pitchFamily="34" charset="0"/>
              </a:rPr>
              <a:t>. </a:t>
            </a:r>
          </a:p>
          <a:p>
            <a:pPr marL="0" indent="0" algn="just">
              <a:buNone/>
            </a:pPr>
            <a:endParaRPr lang="es-ES" dirty="0">
              <a:latin typeface="Arial Rounded MT Bold" panose="020F0704030504030204" pitchFamily="34" charset="0"/>
            </a:endParaRPr>
          </a:p>
          <a:p>
            <a:pPr algn="just"/>
            <a:r>
              <a:rPr lang="de-DE" dirty="0" smtClean="0">
                <a:latin typeface="Arial Rounded MT Bold" panose="020F0704030504030204" pitchFamily="34" charset="0"/>
              </a:rPr>
              <a:t>Viele </a:t>
            </a:r>
            <a:r>
              <a:rPr lang="de-DE" dirty="0">
                <a:latin typeface="Arial Rounded MT Bold" panose="020F0704030504030204" pitchFamily="34" charset="0"/>
              </a:rPr>
              <a:t>Banken bieten </a:t>
            </a:r>
            <a:r>
              <a:rPr lang="de-DE" b="1" u="sng" dirty="0">
                <a:latin typeface="Arial Rounded MT Bold" panose="020F0704030504030204" pitchFamily="34" charset="0"/>
              </a:rPr>
              <a:t>kostenlose Studentenkon- ten </a:t>
            </a:r>
            <a:r>
              <a:rPr lang="de-DE" dirty="0">
                <a:latin typeface="Arial Rounded MT Bold" panose="020F0704030504030204" pitchFamily="34" charset="0"/>
              </a:rPr>
              <a:t>an. Da zahlt man </a:t>
            </a:r>
            <a:r>
              <a:rPr lang="de-DE" b="1" dirty="0">
                <a:latin typeface="Arial Rounded MT Bold" panose="020F0704030504030204" pitchFamily="34" charset="0"/>
              </a:rPr>
              <a:t>keine Gebühren</a:t>
            </a:r>
            <a:r>
              <a:rPr lang="de-DE" dirty="0">
                <a:latin typeface="Arial Rounded MT Bold" panose="020F0704030504030204" pitchFamily="34" charset="0"/>
              </a:rPr>
              <a:t>. </a:t>
            </a:r>
            <a:r>
              <a:rPr lang="de-DE" dirty="0" smtClean="0">
                <a:latin typeface="Arial Rounded MT Bold" panose="020F0704030504030204" pitchFamily="34" charset="0"/>
              </a:rPr>
              <a:t>Es </a:t>
            </a:r>
            <a:r>
              <a:rPr lang="de-DE" dirty="0">
                <a:latin typeface="Arial Rounded MT Bold" panose="020F0704030504030204" pitchFamily="34" charset="0"/>
              </a:rPr>
              <a:t>geht alles ohne </a:t>
            </a:r>
            <a:r>
              <a:rPr lang="de-DE" dirty="0" smtClean="0">
                <a:latin typeface="Arial Rounded MT Bold" panose="020F0704030504030204" pitchFamily="34" charset="0"/>
              </a:rPr>
              <a:t>Kontoführungsgebühren</a:t>
            </a:r>
            <a:r>
              <a:rPr lang="de-DE" dirty="0">
                <a:latin typeface="Arial Rounded MT Bold" panose="020F0704030504030204" pitchFamily="34" charset="0"/>
              </a:rPr>
              <a:t> </a:t>
            </a:r>
            <a:r>
              <a:rPr lang="de-DE" dirty="0" smtClean="0">
                <a:latin typeface="Arial Rounded MT Bold" panose="020F0704030504030204" pitchFamily="34" charset="0"/>
              </a:rPr>
              <a:t>(zum </a:t>
            </a:r>
            <a:r>
              <a:rPr lang="de-DE" dirty="0">
                <a:latin typeface="Arial Rounded MT Bold" panose="020F0704030504030204" pitchFamily="34" charset="0"/>
              </a:rPr>
              <a:t>Nulltarif</a:t>
            </a:r>
            <a:r>
              <a:rPr lang="de-DE" dirty="0" smtClean="0">
                <a:latin typeface="Arial Rounded MT Bold" panose="020F0704030504030204" pitchFamily="34" charset="0"/>
              </a:rPr>
              <a:t>). </a:t>
            </a:r>
            <a:r>
              <a:rPr lang="de-DE" dirty="0">
                <a:latin typeface="Arial Rounded MT Bold" panose="020F0704030504030204" pitchFamily="34" charset="0"/>
              </a:rPr>
              <a:t>Es ist </a:t>
            </a:r>
            <a:r>
              <a:rPr lang="de-DE" b="1" dirty="0">
                <a:latin typeface="Arial Rounded MT Bold" panose="020F0704030504030204" pitchFamily="34" charset="0"/>
              </a:rPr>
              <a:t>gebührenfrei</a:t>
            </a:r>
            <a:r>
              <a:rPr lang="de-DE" dirty="0">
                <a:latin typeface="Arial Rounded MT Bold" panose="020F0704030504030204" pitchFamily="34" charset="0"/>
              </a:rPr>
              <a:t>. </a:t>
            </a:r>
          </a:p>
          <a:p>
            <a:pPr marL="0" indent="0" algn="just">
              <a:buNone/>
            </a:pPr>
            <a:endParaRPr lang="es-ES" dirty="0">
              <a:latin typeface="Arial Rounded MT Bold" panose="020F0704030504030204" pitchFamily="34" charset="0"/>
            </a:endParaRPr>
          </a:p>
          <a:p>
            <a:pPr algn="just"/>
            <a:r>
              <a:rPr lang="de-DE" b="1" dirty="0" smtClean="0">
                <a:latin typeface="Arial Rounded MT Bold" panose="020F0704030504030204" pitchFamily="34" charset="0"/>
              </a:rPr>
              <a:t>Nicht </a:t>
            </a:r>
            <a:r>
              <a:rPr lang="de-DE" b="1" dirty="0">
                <a:latin typeface="Arial Rounded MT Bold" panose="020F0704030504030204" pitchFamily="34" charset="0"/>
              </a:rPr>
              <a:t>alle Banken </a:t>
            </a:r>
            <a:r>
              <a:rPr lang="de-DE" dirty="0">
                <a:latin typeface="Arial Rounded MT Bold" panose="020F0704030504030204" pitchFamily="34" charset="0"/>
              </a:rPr>
              <a:t>bieten kostenlose Konto- führung an. Es gibt Unterschiede. </a:t>
            </a:r>
          </a:p>
          <a:p>
            <a:pPr marL="0" indent="0" algn="just">
              <a:buNone/>
            </a:pPr>
            <a:endParaRPr lang="es-ES" dirty="0">
              <a:latin typeface="Arial Rounded MT Bold" panose="020F0704030504030204" pitchFamily="34" charset="0"/>
            </a:endParaRPr>
          </a:p>
          <a:p>
            <a:pPr algn="just"/>
            <a:r>
              <a:rPr lang="de-DE" dirty="0" smtClean="0">
                <a:latin typeface="Arial Rounded MT Bold" panose="020F0704030504030204" pitchFamily="34" charset="0"/>
              </a:rPr>
              <a:t>Kostenlose </a:t>
            </a:r>
            <a:r>
              <a:rPr lang="de-DE" dirty="0">
                <a:latin typeface="Arial Rounded MT Bold" panose="020F0704030504030204" pitchFamily="34" charset="0"/>
              </a:rPr>
              <a:t>Studentenkonten </a:t>
            </a:r>
            <a:r>
              <a:rPr lang="de-DE" dirty="0" smtClean="0">
                <a:latin typeface="Arial Rounded MT Bold" panose="020F0704030504030204" pitchFamily="34" charset="0"/>
              </a:rPr>
              <a:t>haben </a:t>
            </a:r>
            <a:r>
              <a:rPr lang="de-DE" b="1" u="sng" dirty="0" smtClean="0">
                <a:latin typeface="Arial Rounded MT Bold" panose="020F0704030504030204" pitchFamily="34" charset="0"/>
              </a:rPr>
              <a:t>viele </a:t>
            </a:r>
            <a:r>
              <a:rPr lang="de-DE" b="1" u="sng" dirty="0">
                <a:latin typeface="Arial Rounded MT Bold" panose="020F0704030504030204" pitchFamily="34" charset="0"/>
              </a:rPr>
              <a:t>Vorteile</a:t>
            </a:r>
            <a:r>
              <a:rPr lang="de-DE" dirty="0">
                <a:latin typeface="Arial Rounded MT Bold" panose="020F0704030504030204" pitchFamily="34" charset="0"/>
              </a:rPr>
              <a:t>. Das Konto wird gratis geführt, es werden keine Gebühren für Abheben bezahlt. Die Kontoführung ist bei ihnen gebührenfrei. </a:t>
            </a:r>
          </a:p>
          <a:p>
            <a:pPr marL="0" indent="0" algn="just">
              <a:buNone/>
            </a:pPr>
            <a:endParaRPr lang="es-ES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ES" dirty="0">
              <a:latin typeface="Arial Rounded MT Bold" panose="020F0704030504030204" pitchFamily="34" charset="0"/>
            </a:endParaRPr>
          </a:p>
          <a:p>
            <a:pPr algn="just"/>
            <a:r>
              <a:rPr lang="de-DE" b="1" u="sng" dirty="0" smtClean="0">
                <a:latin typeface="Arial Rounded MT Bold" panose="020F0704030504030204" pitchFamily="34" charset="0"/>
              </a:rPr>
              <a:t>Man </a:t>
            </a:r>
            <a:r>
              <a:rPr lang="de-DE" b="1" u="sng" dirty="0">
                <a:latin typeface="Arial Rounded MT Bold" panose="020F0704030504030204" pitchFamily="34" charset="0"/>
              </a:rPr>
              <a:t>soll zu der Bank gehen, die das beste Angebot bietet </a:t>
            </a:r>
            <a:r>
              <a:rPr lang="de-DE" dirty="0">
                <a:latin typeface="Arial Rounded MT Bold" panose="020F0704030504030204" pitchFamily="34" charset="0"/>
              </a:rPr>
              <a:t>/ die bessere Konditionen. </a:t>
            </a:r>
          </a:p>
        </p:txBody>
      </p:sp>
    </p:spTree>
    <p:extLst>
      <p:ext uri="{BB962C8B-B14F-4D97-AF65-F5344CB8AC3E}">
        <p14:creationId xmlns:p14="http://schemas.microsoft.com/office/powerpoint/2010/main" val="19793248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</TotalTime>
  <Words>106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Studentenkonto – Interessante Aspekte</vt:lpstr>
    </vt:vector>
  </TitlesOfParts>
  <Company>Universidad Autónoma de Madrid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Studentenkonto – Interessante Aspekte</dc:title>
  <dc:creator>Yolanda</dc:creator>
  <cp:lastModifiedBy>Yolanda</cp:lastModifiedBy>
  <cp:revision>1</cp:revision>
  <dcterms:created xsi:type="dcterms:W3CDTF">2016-06-02T11:04:03Z</dcterms:created>
  <dcterms:modified xsi:type="dcterms:W3CDTF">2016-06-02T11:09:09Z</dcterms:modified>
</cp:coreProperties>
</file>