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Layouts/slideLayout31.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Layouts/slideLayout28.xml" ContentType="application/vnd.openxmlformats-officedocument.presentationml.slideLayout+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Layouts/slideLayout32.xml" ContentType="application/vnd.openxmlformats-officedocument.presentationml.slideLayout+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Layouts/slideLayout29.xml" ContentType="application/vnd.openxmlformats-officedocument.presentationml.slideLayout+xml"/>
  <Default Extension="pdf" ContentType="application/pdf"/>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s/slide20.xml" ContentType="application/vnd.openxmlformats-officedocument.presentationml.slide+xml"/>
  <Override PartName="/ppt/slideLayouts/slideLayout26.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0.xml" ContentType="application/vnd.openxmlformats-officedocument.presentationml.slideLayout+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4" r:id="rId1"/>
    <p:sldMasterId id="2147483701" r:id="rId2"/>
  </p:sldMasterIdLst>
  <p:notesMasterIdLst>
    <p:notesMasterId r:id="rId23"/>
  </p:notesMasterIdLst>
  <p:sldIdLst>
    <p:sldId id="276" r:id="rId3"/>
    <p:sldId id="277" r:id="rId4"/>
    <p:sldId id="278" r:id="rId5"/>
    <p:sldId id="256" r:id="rId6"/>
    <p:sldId id="269" r:id="rId7"/>
    <p:sldId id="270" r:id="rId8"/>
    <p:sldId id="258" r:id="rId9"/>
    <p:sldId id="279" r:id="rId10"/>
    <p:sldId id="280" r:id="rId11"/>
    <p:sldId id="281" r:id="rId12"/>
    <p:sldId id="259" r:id="rId13"/>
    <p:sldId id="260" r:id="rId14"/>
    <p:sldId id="282" r:id="rId15"/>
    <p:sldId id="274" r:id="rId16"/>
    <p:sldId id="265" r:id="rId17"/>
    <p:sldId id="261" r:id="rId18"/>
    <p:sldId id="263" r:id="rId19"/>
    <p:sldId id="275" r:id="rId20"/>
    <p:sldId id="266" r:id="rId21"/>
    <p:sldId id="264" r:id="rId22"/>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9" autoAdjust="0"/>
    <p:restoredTop sz="94692" autoAdjust="0"/>
  </p:normalViewPr>
  <p:slideViewPr>
    <p:cSldViewPr snapToGrid="0" snapToObjects="1">
      <p:cViewPr varScale="1">
        <p:scale>
          <a:sx n="152" d="100"/>
          <a:sy n="152" d="100"/>
        </p:scale>
        <p:origin x="-10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A0BCF5-4E53-B643-8262-4A90A5E83343}" type="datetimeFigureOut">
              <a:rPr lang="es-ES_tradnl" smtClean="0"/>
              <a:pPr/>
              <a:t>3/2/11</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A00836-13F6-D743-A1EC-3AC7689D39AA}" type="slidenum">
              <a:rPr lang="es-ES_tradnl" smtClean="0"/>
              <a:pPr/>
              <a:t>‹Nr.›</a:t>
            </a:fld>
            <a:endParaRPr lang="es-ES_tradnl"/>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a:lstStyle/>
          <a:p>
            <a:fld id="{89FDC2A7-304F-7A4F-AF6A-4D43B949483D}" type="slidenum">
              <a:rPr lang="fr-FR"/>
              <a:pPr/>
              <a:t>1</a:t>
            </a:fld>
            <a:endParaRPr lang="fr-F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a:lstStyle/>
          <a:p>
            <a:pPr eaLnBrk="1" hangingPunct="1"/>
            <a:endParaRPr lang="es-ES" dirty="0">
              <a:sym typeface="Wingdings" charset="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ES_tradnl" dirty="0"/>
          </a:p>
        </p:txBody>
      </p:sp>
      <p:sp>
        <p:nvSpPr>
          <p:cNvPr id="4" name="Marcador de número de diapositiva 3"/>
          <p:cNvSpPr>
            <a:spLocks noGrp="1"/>
          </p:cNvSpPr>
          <p:nvPr>
            <p:ph type="sldNum" sz="quarter" idx="10"/>
          </p:nvPr>
        </p:nvSpPr>
        <p:spPr/>
        <p:txBody>
          <a:bodyPr/>
          <a:lstStyle/>
          <a:p>
            <a:fld id="{C7A00836-13F6-D743-A1EC-3AC7689D39AA}" type="slidenum">
              <a:rPr lang="es-ES_tradnl" smtClean="0"/>
              <a:pPr/>
              <a:t>17</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12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5" name="13 Rectángulo"/>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6" name="14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7" name="19 Rectángulo"/>
          <p:cNvSpPr>
            <a:spLocks noChangeArrowheads="1"/>
          </p:cNvSpPr>
          <p:nvPr/>
        </p:nvSpPr>
        <p:spPr bwMode="white">
          <a:xfrm>
            <a:off x="0" y="0"/>
            <a:ext cx="9144000" cy="2786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0" name="20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1" name="21 Conector recto"/>
          <p:cNvSpPr>
            <a:spLocks noChangeShapeType="1"/>
          </p:cNvSpPr>
          <p:nvPr/>
        </p:nvSpPr>
        <p:spPr bwMode="auto">
          <a:xfrm>
            <a:off x="155575" y="2786063"/>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2" name="22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3" name="23 Elipse"/>
          <p:cNvSpPr/>
          <p:nvPr/>
        </p:nvSpPr>
        <p:spPr>
          <a:xfrm>
            <a:off x="8509000" y="6223000"/>
            <a:ext cx="420688"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Subtítulo"/>
          <p:cNvSpPr>
            <a:spLocks noGrp="1"/>
          </p:cNvSpPr>
          <p:nvPr>
            <p:ph type="subTitle" idx="1"/>
          </p:nvPr>
        </p:nvSpPr>
        <p:spPr>
          <a:xfrm>
            <a:off x="285721" y="2962278"/>
            <a:ext cx="8615379" cy="1181104"/>
          </a:xfrm>
        </p:spPr>
        <p:txBody>
          <a:bodyPr>
            <a:noAutofit/>
          </a:bodyPr>
          <a:lstStyle>
            <a:lvl1pPr marL="0" indent="0" algn="ctr">
              <a:buNone/>
              <a:defRPr sz="2800" b="0" u="none" cap="all" spc="250" baseline="0">
                <a:solidFill>
                  <a:schemeClr val="tx2"/>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_tradnl" smtClean="0"/>
              <a:t>Haga clic para modificar el estilo de subtítulo del patrón</a:t>
            </a:r>
            <a:endParaRPr lang="en-US" dirty="0"/>
          </a:p>
        </p:txBody>
      </p:sp>
      <p:sp>
        <p:nvSpPr>
          <p:cNvPr id="8" name="7 Título"/>
          <p:cNvSpPr>
            <a:spLocks noGrp="1"/>
          </p:cNvSpPr>
          <p:nvPr>
            <p:ph type="ctrTitle"/>
          </p:nvPr>
        </p:nvSpPr>
        <p:spPr>
          <a:xfrm>
            <a:off x="657252" y="1295376"/>
            <a:ext cx="7772400" cy="1347806"/>
          </a:xfrm>
        </p:spPr>
        <p:txBody>
          <a:bodyPr/>
          <a:lstStyle>
            <a:lvl1pPr algn="ctr">
              <a:defRPr sz="4400" b="1">
                <a:solidFill>
                  <a:schemeClr val="accent1"/>
                </a:solidFill>
              </a:defRPr>
            </a:lvl1pPr>
          </a:lstStyle>
          <a:p>
            <a:r>
              <a:rPr lang="es-ES_tradnl" smtClean="0"/>
              <a:t>Clic para editar título</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ido con título">
    <p:spTree>
      <p:nvGrpSpPr>
        <p:cNvPr id="1" name=""/>
        <p:cNvGrpSpPr/>
        <p:nvPr/>
      </p:nvGrpSpPr>
      <p:grpSpPr>
        <a:xfrm>
          <a:off x="0" y="0"/>
          <a:ext cx="0" cy="0"/>
          <a:chOff x="0" y="0"/>
          <a:chExt cx="0" cy="0"/>
        </a:xfrm>
      </p:grpSpPr>
      <p:sp>
        <p:nvSpPr>
          <p:cNvPr id="5" name="12 Rectángulo"/>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6" name="13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7" name="14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8" name="19 Rectángulo"/>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9"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0" name="21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22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2" name="23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3" name="24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4" name="25 Elipse"/>
          <p:cNvSpPr/>
          <p:nvPr/>
        </p:nvSpPr>
        <p:spPr>
          <a:xfrm>
            <a:off x="214313" y="6223000"/>
            <a:ext cx="42068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381000" y="714357"/>
            <a:ext cx="2362200" cy="1000132"/>
          </a:xfrm>
        </p:spPr>
        <p:txBody>
          <a:bodyPr anchor="b">
            <a:noAutofit/>
          </a:bodyPr>
          <a:lstStyle>
            <a:lvl1pPr algn="l">
              <a:buNone/>
              <a:defRPr sz="2000" b="1">
                <a:solidFill>
                  <a:srgbClr val="FFFFFF"/>
                </a:solidFill>
                <a:effectLst>
                  <a:outerShdw blurRad="38100" dist="38100" dir="2700000" algn="tl">
                    <a:srgbClr val="000000">
                      <a:alpha val="43137"/>
                    </a:srgbClr>
                  </a:outerShdw>
                </a:effectLst>
              </a:defRPr>
            </a:lvl1pPr>
          </a:lstStyle>
          <a:p>
            <a:r>
              <a:rPr lang="es-ES_tradnl" smtClean="0"/>
              <a:t>Clic para editar título</a:t>
            </a:r>
            <a:endParaRPr lang="en-US" dirty="0"/>
          </a:p>
        </p:txBody>
      </p:sp>
      <p:sp>
        <p:nvSpPr>
          <p:cNvPr id="3" name="2 Marcador de texto"/>
          <p:cNvSpPr>
            <a:spLocks noGrp="1"/>
          </p:cNvSpPr>
          <p:nvPr>
            <p:ph type="body" idx="2"/>
          </p:nvPr>
        </p:nvSpPr>
        <p:spPr>
          <a:xfrm>
            <a:off x="381000" y="1857365"/>
            <a:ext cx="2362200" cy="4268799"/>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s-ES_tradnl" smtClean="0"/>
              <a:t>Haga clic para modificar el estilo de texto del patrón</a:t>
            </a:r>
          </a:p>
        </p:txBody>
      </p:sp>
      <p:sp>
        <p:nvSpPr>
          <p:cNvPr id="20" name="19 Marcador de contenido"/>
          <p:cNvSpPr>
            <a:spLocks noGrp="1"/>
          </p:cNvSpPr>
          <p:nvPr>
            <p:ph sz="quarter" idx="1"/>
          </p:nvPr>
        </p:nvSpPr>
        <p:spPr>
          <a:xfrm>
            <a:off x="3124200" y="685800"/>
            <a:ext cx="5638800" cy="5410200"/>
          </a:xfrm>
        </p:spPr>
        <p:txBody>
          <a:bodyPr/>
          <a:lstStyle>
            <a:lvl2pPr>
              <a:defRPr/>
            </a:lvl2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1_Contenido con título">
    <p:spTree>
      <p:nvGrpSpPr>
        <p:cNvPr id="1" name=""/>
        <p:cNvGrpSpPr/>
        <p:nvPr/>
      </p:nvGrpSpPr>
      <p:grpSpPr>
        <a:xfrm>
          <a:off x="0" y="0"/>
          <a:ext cx="0" cy="0"/>
          <a:chOff x="0" y="0"/>
          <a:chExt cx="0" cy="0"/>
        </a:xfrm>
      </p:grpSpPr>
      <p:sp>
        <p:nvSpPr>
          <p:cNvPr id="4" name="12 Rectángulo"/>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5" name="13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6" name="14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7" name="19 Rectángulo"/>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8"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9" name="21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22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1" name="23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2" name="24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3" name="25 Elipse"/>
          <p:cNvSpPr/>
          <p:nvPr/>
        </p:nvSpPr>
        <p:spPr>
          <a:xfrm>
            <a:off x="214313" y="6223000"/>
            <a:ext cx="42068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381000" y="714356"/>
            <a:ext cx="2362200" cy="5357850"/>
          </a:xfrm>
        </p:spPr>
        <p:txBody>
          <a:bodyPr>
            <a:noAutofit/>
          </a:bodyPr>
          <a:lstStyle>
            <a:lvl1pPr algn="l">
              <a:buNone/>
              <a:defRPr sz="2800" b="1">
                <a:solidFill>
                  <a:srgbClr val="FFFFFF"/>
                </a:solidFill>
                <a:effectLst>
                  <a:outerShdw blurRad="38100" dist="38100" dir="2700000" algn="tl">
                    <a:srgbClr val="000000">
                      <a:alpha val="43137"/>
                    </a:srgbClr>
                  </a:outerShdw>
                </a:effectLst>
              </a:defRPr>
            </a:lvl1pPr>
          </a:lstStyle>
          <a:p>
            <a:r>
              <a:rPr lang="es-ES_tradnl" smtClean="0"/>
              <a:t>Clic para editar título</a:t>
            </a:r>
            <a:endParaRPr lang="en-US" dirty="0"/>
          </a:p>
        </p:txBody>
      </p:sp>
      <p:sp>
        <p:nvSpPr>
          <p:cNvPr id="20" name="19 Marcador de contenido"/>
          <p:cNvSpPr>
            <a:spLocks noGrp="1"/>
          </p:cNvSpPr>
          <p:nvPr>
            <p:ph sz="quarter" idx="1"/>
          </p:nvPr>
        </p:nvSpPr>
        <p:spPr>
          <a:xfrm>
            <a:off x="3124200" y="685800"/>
            <a:ext cx="5638800" cy="5410200"/>
          </a:xfrm>
        </p:spPr>
        <p:txBody>
          <a:bodyPr/>
          <a:lstStyle>
            <a:lvl1pPr marL="457200" indent="-457200">
              <a:buFont typeface="+mj-lt"/>
              <a:buAutoNum type="arabicPeriod"/>
              <a:defRPr u="none"/>
            </a:lvl1pPr>
            <a:lvl2pPr marL="731520" indent="-457200">
              <a:buFont typeface="+mj-lt"/>
              <a:buAutoNum type="arabicPeriod"/>
              <a:defRPr/>
            </a:lvl2pPr>
            <a:lvl3pPr marL="937260" indent="-342900">
              <a:buFont typeface="+mj-lt"/>
              <a:buAutoNum type="arabicPeriod"/>
              <a:defRPr/>
            </a:lvl3pPr>
            <a:lvl4pPr marL="1211580" indent="-342900">
              <a:buFont typeface="+mj-lt"/>
              <a:buAutoNum type="arabicPeriod"/>
              <a:defRPr/>
            </a:lvl4pPr>
            <a:lvl5pPr marL="1485900" indent="-342900">
              <a:buFont typeface="+mj-lt"/>
              <a:buAutoNum type="arabicPeriod"/>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E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n con título">
    <p:spTree>
      <p:nvGrpSpPr>
        <p:cNvPr id="1" name=""/>
        <p:cNvGrpSpPr/>
        <p:nvPr/>
      </p:nvGrpSpPr>
      <p:grpSpPr>
        <a:xfrm>
          <a:off x="0" y="0"/>
          <a:ext cx="0" cy="0"/>
          <a:chOff x="0" y="0"/>
          <a:chExt cx="0" cy="0"/>
        </a:xfrm>
      </p:grpSpPr>
      <p:sp>
        <p:nvSpPr>
          <p:cNvPr id="5" name="12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6" name="13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7" name="14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8" name="19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9"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0" name="21 Rectángulo"/>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1" name="2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23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3" name="24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4" name="25 Elipse"/>
          <p:cNvSpPr/>
          <p:nvPr/>
        </p:nvSpPr>
        <p:spPr>
          <a:xfrm>
            <a:off x="293688" y="6215063"/>
            <a:ext cx="420687" cy="42068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s-ES_tradnl" smtClean="0"/>
              <a:t>Clic para editar título</a:t>
            </a:r>
            <a:endParaRPr lang="en-US"/>
          </a:p>
        </p:txBody>
      </p:sp>
      <p:sp>
        <p:nvSpPr>
          <p:cNvPr id="3" name="2 Marcador de posición de imagen"/>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s-ES_tradnl" noProof="0" smtClean="0"/>
              <a:t>Haga clic en el icono para agregar una imagen</a:t>
            </a:r>
            <a:endParaRPr lang="en-US" noProof="0" dirty="0"/>
          </a:p>
        </p:txBody>
      </p:sp>
      <p:sp>
        <p:nvSpPr>
          <p:cNvPr id="4" name="3 Marcador de texto"/>
          <p:cNvSpPr>
            <a:spLocks noGrp="1"/>
          </p:cNvSpPr>
          <p:nvPr>
            <p:ph type="body" sz="half" idx="2"/>
          </p:nvPr>
        </p:nvSpPr>
        <p:spPr>
          <a:xfrm>
            <a:off x="285721" y="714356"/>
            <a:ext cx="2500331" cy="5534044"/>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s-ES_tradnl" smtClean="0"/>
              <a:t>Haga clic para modificar el estilo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bg>
      <p:bgRef idx="1001">
        <a:schemeClr val="bg2"/>
      </p:bgRef>
    </p:bg>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2" name="1 Título"/>
          <p:cNvSpPr>
            <a:spLocks noGrp="1"/>
          </p:cNvSpPr>
          <p:nvPr>
            <p:ph type="title"/>
          </p:nvPr>
        </p:nvSpPr>
        <p:spPr/>
        <p:txBody>
          <a:bodyPr/>
          <a:lstStyle/>
          <a:p>
            <a:r>
              <a:rPr lang="es-ES_tradnl" smtClean="0"/>
              <a:t>Clic para editar título</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4" name="12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5" name="13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6" name="14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7" name="1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8" name="20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9" name="21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0" name="22 Conector recto"/>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1" name="23 Elipse"/>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24 Elipse"/>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vertical"/>
          <p:cNvSpPr>
            <a:spLocks noGrp="1"/>
          </p:cNvSpPr>
          <p:nvPr>
            <p:ph type="body" orient="vert" idx="1"/>
          </p:nvPr>
        </p:nvSpPr>
        <p:spPr>
          <a:xfrm>
            <a:off x="304800" y="304800"/>
            <a:ext cx="6553200" cy="5821366"/>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2" name="1 Título vertical"/>
          <p:cNvSpPr>
            <a:spLocks noGrp="1"/>
          </p:cNvSpPr>
          <p:nvPr>
            <p:ph type="title" orient="vert"/>
          </p:nvPr>
        </p:nvSpPr>
        <p:spPr>
          <a:xfrm>
            <a:off x="7391400" y="304803"/>
            <a:ext cx="1447800" cy="5851525"/>
          </a:xfrm>
        </p:spPr>
        <p:txBody>
          <a:bodyPr vert="eaVert"/>
          <a:lstStyle/>
          <a:p>
            <a:r>
              <a:rPr lang="es-ES_tradnl" smtClean="0"/>
              <a:t>Clic para editar título</a:t>
            </a:r>
            <a:endParaRPr lang="en-US"/>
          </a:p>
        </p:txBody>
      </p:sp>
      <p:sp>
        <p:nvSpPr>
          <p:cNvPr id="13" name="5 Marcador de número de diapositiva"/>
          <p:cNvSpPr>
            <a:spLocks noGrp="1"/>
          </p:cNvSpPr>
          <p:nvPr>
            <p:ph type="sldNum" sz="quarter" idx="10"/>
          </p:nvPr>
        </p:nvSpPr>
        <p:spPr>
          <a:xfrm>
            <a:off x="6915150" y="3009900"/>
            <a:ext cx="457200" cy="441325"/>
          </a:xfrm>
          <a:prstGeom prst="rect">
            <a:avLst/>
          </a:prstGeom>
        </p:spPr>
        <p:txBody>
          <a:bodyPr vert="horz" wrap="square" lIns="91440" tIns="45720" rIns="91440" bIns="45720" numCol="1" anchor="t" anchorCtr="0" compatLnSpc="1">
            <a:prstTxWarp prst="textNoShape">
              <a:avLst/>
            </a:prstTxWarp>
          </a:bodyPr>
          <a:lstStyle>
            <a:lvl1pPr>
              <a:defRPr>
                <a:latin typeface="Georgia" charset="0"/>
              </a:defRPr>
            </a:lvl1pPr>
          </a:lstStyle>
          <a:p>
            <a:fld id="{0685C318-BD5E-374F-BF5D-E3B7FDD8D930}" type="slidenum">
              <a:rPr lang="es-ES_tradnl" smtClean="0"/>
              <a:pPr/>
              <a:t>‹Nr.›</a:t>
            </a:fld>
            <a:endParaRPr lang="es-ES_tradnl"/>
          </a:p>
        </p:txBody>
      </p:sp>
      <p:sp>
        <p:nvSpPr>
          <p:cNvPr id="14" name="3 Marcador de fecha"/>
          <p:cNvSpPr>
            <a:spLocks noGrp="1"/>
          </p:cNvSpPr>
          <p:nvPr>
            <p:ph type="dt" sz="half" idx="11"/>
          </p:nvPr>
        </p:nvSpPr>
        <p:spPr>
          <a:xfrm>
            <a:off x="5791200" y="6405563"/>
            <a:ext cx="3044825" cy="365125"/>
          </a:xfrm>
          <a:prstGeom prst="rect">
            <a:avLst/>
          </a:prstGeom>
        </p:spPr>
        <p:txBody>
          <a:bodyPr/>
          <a:lstStyle>
            <a:lvl1pPr fontAlgn="auto">
              <a:spcBef>
                <a:spcPts val="0"/>
              </a:spcBef>
              <a:spcAft>
                <a:spcPts val="0"/>
              </a:spcAft>
              <a:defRPr>
                <a:latin typeface="+mn-lt"/>
                <a:ea typeface="+mn-ea"/>
                <a:cs typeface="+mn-cs"/>
              </a:defRPr>
            </a:lvl1pPr>
          </a:lstStyle>
          <a:p>
            <a:fld id="{AA382A2C-BC84-3E48-96DB-52E4FA7A2BD8}" type="datetimeFigureOut">
              <a:rPr lang="es-ES_tradnl" smtClean="0"/>
              <a:pPr/>
              <a:t>3/2/11</a:t>
            </a:fld>
            <a:endParaRPr lang="es-ES_tradnl"/>
          </a:p>
        </p:txBody>
      </p:sp>
      <p:sp>
        <p:nvSpPr>
          <p:cNvPr id="15" name="4 Marcador de pie de página"/>
          <p:cNvSpPr>
            <a:spLocks noGrp="1"/>
          </p:cNvSpPr>
          <p:nvPr>
            <p:ph type="ftr" sz="quarter" idx="12"/>
          </p:nvPr>
        </p:nvSpPr>
        <p:spPr>
          <a:xfrm>
            <a:off x="304800" y="6410325"/>
            <a:ext cx="3581400" cy="366713"/>
          </a:xfrm>
          <a:prstGeom prst="rect">
            <a:avLst/>
          </a:prstGeom>
        </p:spPr>
        <p:txBody>
          <a:bodyPr/>
          <a:lstStyle>
            <a:lvl1pPr fontAlgn="auto">
              <a:spcBef>
                <a:spcPts val="0"/>
              </a:spcBef>
              <a:spcAft>
                <a:spcPts val="0"/>
              </a:spcAft>
              <a:defRPr>
                <a:latin typeface="+mn-lt"/>
                <a:ea typeface="+mn-ea"/>
                <a:cs typeface="+mn-cs"/>
              </a:defRPr>
            </a:lvl1pPr>
          </a:lstStyle>
          <a:p>
            <a:endParaRPr lang="es-ES_tradnl"/>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301752" y="300040"/>
            <a:ext cx="8534400" cy="485756"/>
          </a:xfrm>
        </p:spPr>
        <p:txBody>
          <a:bodyPr/>
          <a:lstStyle>
            <a:lvl1pPr algn="ctr">
              <a:defRPr/>
            </a:lvl1pPr>
          </a:lstStyle>
          <a:p>
            <a:r>
              <a:rPr lang="es-ES_tradnl" smtClean="0"/>
              <a:t>Clic para editar título</a:t>
            </a:r>
            <a:endParaRPr lang="es-E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3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4 Rectángulo"/>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Rectángulo"/>
          <p:cNvSpPr>
            <a:spLocks noChangeArrowheads="1"/>
          </p:cNvSpPr>
          <p:nvPr/>
        </p:nvSpPr>
        <p:spPr bwMode="white">
          <a:xfrm>
            <a:off x="0" y="0"/>
            <a:ext cx="9144000" cy="2786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9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0 Conector recto"/>
          <p:cNvSpPr>
            <a:spLocks noChangeShapeType="1"/>
          </p:cNvSpPr>
          <p:nvPr/>
        </p:nvSpPr>
        <p:spPr bwMode="auto">
          <a:xfrm>
            <a:off x="155575" y="2786063"/>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11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12 Elipse"/>
          <p:cNvSpPr/>
          <p:nvPr/>
        </p:nvSpPr>
        <p:spPr>
          <a:xfrm>
            <a:off x="8509000" y="6223000"/>
            <a:ext cx="420688"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Subtítulo"/>
          <p:cNvSpPr>
            <a:spLocks noGrp="1"/>
          </p:cNvSpPr>
          <p:nvPr>
            <p:ph type="subTitle" idx="1"/>
          </p:nvPr>
        </p:nvSpPr>
        <p:spPr>
          <a:xfrm>
            <a:off x="285721" y="2962278"/>
            <a:ext cx="8615379" cy="1181104"/>
          </a:xfrm>
        </p:spPr>
        <p:txBody>
          <a:bodyPr>
            <a:noAutofit/>
          </a:bodyPr>
          <a:lstStyle>
            <a:lvl1pPr marL="0" indent="0" algn="ctr">
              <a:buNone/>
              <a:defRPr sz="2800" b="0" u="none" cap="all" spc="250" baseline="0">
                <a:solidFill>
                  <a:schemeClr val="tx2"/>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_tradnl" smtClean="0"/>
              <a:t>Haga clic para modificar el estilo de subtítulo del patrón</a:t>
            </a:r>
            <a:endParaRPr lang="en-US" dirty="0"/>
          </a:p>
        </p:txBody>
      </p:sp>
      <p:sp>
        <p:nvSpPr>
          <p:cNvPr id="8" name="7 Título"/>
          <p:cNvSpPr>
            <a:spLocks noGrp="1"/>
          </p:cNvSpPr>
          <p:nvPr>
            <p:ph type="ctrTitle"/>
          </p:nvPr>
        </p:nvSpPr>
        <p:spPr>
          <a:xfrm>
            <a:off x="657252" y="1295376"/>
            <a:ext cx="7772400" cy="1347806"/>
          </a:xfrm>
        </p:spPr>
        <p:txBody>
          <a:bodyPr/>
          <a:lstStyle>
            <a:lvl1pPr algn="ctr">
              <a:defRPr sz="4400" b="1">
                <a:solidFill>
                  <a:schemeClr val="accent1"/>
                </a:solidFill>
              </a:defRPr>
            </a:lvl1pPr>
          </a:lstStyle>
          <a:p>
            <a:r>
              <a:rPr lang="es-ES_tradnl" smtClean="0"/>
              <a:t>Clic para editar título</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ransparencias normales">
    <p:spTree>
      <p:nvGrpSpPr>
        <p:cNvPr id="1" name=""/>
        <p:cNvGrpSpPr/>
        <p:nvPr/>
      </p:nvGrpSpPr>
      <p:grpSpPr>
        <a:xfrm>
          <a:off x="0" y="0"/>
          <a:ext cx="0" cy="0"/>
          <a:chOff x="0" y="0"/>
          <a:chExt cx="0" cy="0"/>
        </a:xfrm>
      </p:grpSpPr>
      <p:sp>
        <p:nvSpPr>
          <p:cNvPr id="4" name="3 CuadroTexto"/>
          <p:cNvSpPr txBox="1"/>
          <p:nvPr/>
        </p:nvSpPr>
        <p:spPr>
          <a:xfrm>
            <a:off x="285750" y="1071563"/>
            <a:ext cx="8572500" cy="5214937"/>
          </a:xfrm>
          <a:prstGeom prst="rect">
            <a:avLst/>
          </a:prstGeom>
          <a:noFill/>
        </p:spPr>
        <p:txBody>
          <a:bodyPr/>
          <a:lstStyle/>
          <a:p>
            <a:pPr fontAlgn="auto">
              <a:spcBef>
                <a:spcPts val="0"/>
              </a:spcBef>
              <a:spcAft>
                <a:spcPts val="0"/>
              </a:spcAft>
              <a:defRPr/>
            </a:pPr>
            <a:endParaRPr lang="es-ES" dirty="0">
              <a:latin typeface="+mn-lt"/>
              <a:cs typeface="+mn-cs"/>
            </a:endParaRPr>
          </a:p>
        </p:txBody>
      </p:sp>
      <p:sp>
        <p:nvSpPr>
          <p:cNvPr id="2" name="1 Título"/>
          <p:cNvSpPr>
            <a:spLocks noGrp="1"/>
          </p:cNvSpPr>
          <p:nvPr>
            <p:ph type="title"/>
          </p:nvPr>
        </p:nvSpPr>
        <p:spPr/>
        <p:txBody>
          <a:bodyPr/>
          <a:lstStyle>
            <a:lvl1pPr>
              <a:defRPr sz="2700">
                <a:latin typeface="+mj-lt"/>
                <a:cs typeface="Arial" pitchFamily="34" charset="0"/>
              </a:defRPr>
            </a:lvl1pPr>
          </a:lstStyle>
          <a:p>
            <a:r>
              <a:rPr lang="es-ES_tradnl" smtClean="0"/>
              <a:t>Clic para editar título</a:t>
            </a:r>
            <a:endParaRPr lang="en-US" dirty="0"/>
          </a:p>
        </p:txBody>
      </p:sp>
      <p:sp>
        <p:nvSpPr>
          <p:cNvPr id="7" name="7 Marcador de contenido"/>
          <p:cNvSpPr>
            <a:spLocks noGrp="1"/>
          </p:cNvSpPr>
          <p:nvPr>
            <p:ph sz="quarter" idx="1"/>
          </p:nvPr>
        </p:nvSpPr>
        <p:spPr>
          <a:xfrm>
            <a:off x="214283" y="928670"/>
            <a:ext cx="8591391" cy="5500726"/>
          </a:xfrm>
        </p:spPr>
        <p:txBody>
          <a:bodyPr>
            <a:normAutofit/>
          </a:bodyPr>
          <a:lstStyle>
            <a:lvl1pPr>
              <a:lnSpc>
                <a:spcPct val="150000"/>
              </a:lnSpc>
              <a:defRPr sz="2600" u="none">
                <a:solidFill>
                  <a:schemeClr val="tx2">
                    <a:lumMod val="50000"/>
                  </a:schemeClr>
                </a:solidFill>
                <a:effectLst>
                  <a:outerShdw blurRad="38100" dist="38100" dir="2700000" algn="tl">
                    <a:srgbClr val="000000">
                      <a:alpha val="43137"/>
                    </a:srgbClr>
                  </a:outerShdw>
                </a:effectLst>
                <a:latin typeface="+mj-lt"/>
                <a:cs typeface="Arial" pitchFamily="34" charset="0"/>
              </a:defRPr>
            </a:lvl1pPr>
            <a:lvl2pPr>
              <a:buSzPct val="95000"/>
              <a:buFont typeface="Wingdings" pitchFamily="2" charset="2"/>
              <a:buChar char=""/>
              <a:defRPr sz="2200">
                <a:solidFill>
                  <a:schemeClr val="tx1"/>
                </a:solidFill>
                <a:latin typeface="+mj-lt"/>
                <a:cs typeface="Arial" pitchFamily="34" charset="0"/>
              </a:defRPr>
            </a:lvl2pPr>
            <a:lvl3pPr>
              <a:lnSpc>
                <a:spcPct val="150000"/>
              </a:lnSpc>
              <a:defRPr sz="2000">
                <a:latin typeface="+mj-lt"/>
                <a:cs typeface="Arial" pitchFamily="34" charset="0"/>
              </a:defRPr>
            </a:lvl3pPr>
            <a:lvl4pPr>
              <a:lnSpc>
                <a:spcPct val="150000"/>
              </a:lnSpc>
              <a:defRPr sz="1800">
                <a:latin typeface="+mj-lt"/>
                <a:cs typeface="Arial" pitchFamily="34" charset="0"/>
              </a:defRPr>
            </a:lvl4pPr>
            <a:lvl5pPr>
              <a:lnSpc>
                <a:spcPct val="150000"/>
              </a:lnSpc>
              <a:defRPr sz="1600">
                <a:latin typeface="+mj-lt"/>
                <a:cs typeface="Arial" pitchFamily="34" charset="0"/>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1"/>
            <a:ext cx="8534400" cy="485756"/>
          </a:xfrm>
        </p:spPr>
        <p:txBody>
          <a:bodyPr/>
          <a:lstStyle>
            <a:lvl1pPr>
              <a:defRPr>
                <a:solidFill>
                  <a:schemeClr val="accent3">
                    <a:shade val="75000"/>
                  </a:schemeClr>
                </a:solidFill>
              </a:defRPr>
            </a:lvl1pPr>
          </a:lstStyle>
          <a:p>
            <a:r>
              <a:rPr lang="es-ES_tradnl" smtClean="0"/>
              <a:t>Clic para editar título</a:t>
            </a:r>
            <a:endParaRPr lang="en-US" dirty="0"/>
          </a:p>
        </p:txBody>
      </p:sp>
      <p:sp>
        <p:nvSpPr>
          <p:cNvPr id="8" name="7 Marcador de contenido"/>
          <p:cNvSpPr>
            <a:spLocks noGrp="1"/>
          </p:cNvSpPr>
          <p:nvPr>
            <p:ph sz="quarter" idx="1"/>
          </p:nvPr>
        </p:nvSpPr>
        <p:spPr>
          <a:xfrm>
            <a:off x="301752" y="1527048"/>
            <a:ext cx="8503920" cy="4830910"/>
          </a:xfrm>
        </p:spPr>
        <p:txBody>
          <a:bodyPr/>
          <a:lstStyle>
            <a:lvl2pPr>
              <a:defRPr/>
            </a:lvl2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ransparencias normales">
    <p:spTree>
      <p:nvGrpSpPr>
        <p:cNvPr id="1" name=""/>
        <p:cNvGrpSpPr/>
        <p:nvPr/>
      </p:nvGrpSpPr>
      <p:grpSpPr>
        <a:xfrm>
          <a:off x="0" y="0"/>
          <a:ext cx="0" cy="0"/>
          <a:chOff x="0" y="0"/>
          <a:chExt cx="0" cy="0"/>
        </a:xfrm>
      </p:grpSpPr>
      <p:sp>
        <p:nvSpPr>
          <p:cNvPr id="4" name="12 CuadroTexto"/>
          <p:cNvSpPr txBox="1"/>
          <p:nvPr/>
        </p:nvSpPr>
        <p:spPr>
          <a:xfrm>
            <a:off x="285750" y="1071563"/>
            <a:ext cx="8572500" cy="5214937"/>
          </a:xfrm>
          <a:prstGeom prst="rect">
            <a:avLst/>
          </a:prstGeom>
          <a:noFill/>
        </p:spPr>
        <p:txBody>
          <a:bodyPr/>
          <a:lstStyle/>
          <a:p>
            <a:pPr fontAlgn="auto">
              <a:spcBef>
                <a:spcPts val="0"/>
              </a:spcBef>
              <a:spcAft>
                <a:spcPts val="0"/>
              </a:spcAft>
              <a:defRPr/>
            </a:pPr>
            <a:endParaRPr lang="es-ES" dirty="0">
              <a:latin typeface="+mn-lt"/>
              <a:ea typeface="+mn-ea"/>
              <a:cs typeface="+mn-cs"/>
            </a:endParaRPr>
          </a:p>
        </p:txBody>
      </p:sp>
      <p:sp>
        <p:nvSpPr>
          <p:cNvPr id="2" name="1 Título"/>
          <p:cNvSpPr>
            <a:spLocks noGrp="1"/>
          </p:cNvSpPr>
          <p:nvPr>
            <p:ph type="title"/>
          </p:nvPr>
        </p:nvSpPr>
        <p:spPr/>
        <p:txBody>
          <a:bodyPr/>
          <a:lstStyle>
            <a:lvl1pPr>
              <a:defRPr sz="2700">
                <a:latin typeface="+mj-lt"/>
                <a:cs typeface="Arial" pitchFamily="34" charset="0"/>
              </a:defRPr>
            </a:lvl1pPr>
          </a:lstStyle>
          <a:p>
            <a:r>
              <a:rPr lang="es-ES_tradnl" smtClean="0"/>
              <a:t>Clic para editar título</a:t>
            </a:r>
            <a:endParaRPr lang="en-US" dirty="0"/>
          </a:p>
        </p:txBody>
      </p:sp>
      <p:sp>
        <p:nvSpPr>
          <p:cNvPr id="7" name="7 Marcador de contenido"/>
          <p:cNvSpPr>
            <a:spLocks noGrp="1"/>
          </p:cNvSpPr>
          <p:nvPr>
            <p:ph sz="quarter" idx="1"/>
          </p:nvPr>
        </p:nvSpPr>
        <p:spPr>
          <a:xfrm>
            <a:off x="214283" y="928670"/>
            <a:ext cx="8591391" cy="5500726"/>
          </a:xfrm>
        </p:spPr>
        <p:txBody>
          <a:bodyPr>
            <a:normAutofit/>
          </a:bodyPr>
          <a:lstStyle>
            <a:lvl1pPr>
              <a:lnSpc>
                <a:spcPct val="150000"/>
              </a:lnSpc>
              <a:defRPr sz="2600" u="none">
                <a:solidFill>
                  <a:schemeClr val="tx2">
                    <a:lumMod val="50000"/>
                  </a:schemeClr>
                </a:solidFill>
                <a:effectLst>
                  <a:outerShdw blurRad="38100" dist="38100" dir="2700000" algn="tl">
                    <a:srgbClr val="000000">
                      <a:alpha val="43137"/>
                    </a:srgbClr>
                  </a:outerShdw>
                </a:effectLst>
                <a:latin typeface="+mj-lt"/>
                <a:cs typeface="Arial" pitchFamily="34" charset="0"/>
              </a:defRPr>
            </a:lvl1pPr>
            <a:lvl2pPr>
              <a:buSzPct val="95000"/>
              <a:buFont typeface="Wingdings" pitchFamily="2" charset="2"/>
              <a:buChar char=""/>
              <a:defRPr sz="2200">
                <a:solidFill>
                  <a:schemeClr val="tx1"/>
                </a:solidFill>
                <a:latin typeface="+mj-lt"/>
                <a:cs typeface="Arial" pitchFamily="34" charset="0"/>
              </a:defRPr>
            </a:lvl2pPr>
            <a:lvl3pPr>
              <a:lnSpc>
                <a:spcPct val="150000"/>
              </a:lnSpc>
              <a:defRPr sz="2000">
                <a:latin typeface="+mj-lt"/>
                <a:cs typeface="Arial" pitchFamily="34" charset="0"/>
              </a:defRPr>
            </a:lvl3pPr>
            <a:lvl4pPr>
              <a:lnSpc>
                <a:spcPct val="150000"/>
              </a:lnSpc>
              <a:defRPr sz="1800">
                <a:latin typeface="+mj-lt"/>
                <a:cs typeface="Arial" pitchFamily="34" charset="0"/>
              </a:defRPr>
            </a:lvl4pPr>
            <a:lvl5pPr>
              <a:lnSpc>
                <a:spcPct val="150000"/>
              </a:lnSpc>
              <a:defRPr sz="1600">
                <a:latin typeface="+mj-lt"/>
                <a:cs typeface="Arial" pitchFamily="34" charset="0"/>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Encabezado de sección">
    <p:spTree>
      <p:nvGrpSpPr>
        <p:cNvPr id="1" name=""/>
        <p:cNvGrpSpPr/>
        <p:nvPr/>
      </p:nvGrpSpPr>
      <p:grpSpPr>
        <a:xfrm>
          <a:off x="0" y="0"/>
          <a:ext cx="0" cy="0"/>
          <a:chOff x="0" y="0"/>
          <a:chExt cx="0" cy="0"/>
        </a:xfrm>
      </p:grpSpPr>
      <p:sp>
        <p:nvSpPr>
          <p:cNvPr id="4" name="3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Rectángulo"/>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auto">
          <a:xfrm>
            <a:off x="155575" y="2143125"/>
            <a:ext cx="8832850" cy="149701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9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0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11 Conector recto"/>
          <p:cNvSpPr>
            <a:spLocks noChangeShapeType="1"/>
          </p:cNvSpPr>
          <p:nvPr/>
        </p:nvSpPr>
        <p:spPr bwMode="auto">
          <a:xfrm>
            <a:off x="152400" y="3786188"/>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12 Elipse"/>
          <p:cNvSpPr/>
          <p:nvPr/>
        </p:nvSpPr>
        <p:spPr>
          <a:xfrm>
            <a:off x="8509000" y="214313"/>
            <a:ext cx="420688" cy="42068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2500299" y="4000504"/>
            <a:ext cx="6480175" cy="928694"/>
          </a:xfrm>
        </p:spPr>
        <p:txBody>
          <a:bodyPr>
            <a:noAutofit/>
          </a:bodyPr>
          <a:lstStyle>
            <a:lvl1pPr marL="0" indent="0" algn="l">
              <a:buNone/>
              <a:defRPr sz="2800" b="0" u="none" cap="all" spc="250" baseline="0">
                <a:solidFill>
                  <a:schemeClr val="tx2"/>
                </a:solidFill>
                <a:effectLst>
                  <a:outerShdw blurRad="38100" dist="38100" dir="2700000" algn="tl">
                    <a:srgbClr val="000000">
                      <a:alpha val="43137"/>
                    </a:srgbClr>
                  </a:outerShdw>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_tradnl" smtClean="0"/>
              <a:t>Haga clic para modificar el estilo de texto del patrón</a:t>
            </a:r>
          </a:p>
        </p:txBody>
      </p:sp>
      <p:sp>
        <p:nvSpPr>
          <p:cNvPr id="2" name="1 Título"/>
          <p:cNvSpPr>
            <a:spLocks noGrp="1"/>
          </p:cNvSpPr>
          <p:nvPr>
            <p:ph type="title"/>
          </p:nvPr>
        </p:nvSpPr>
        <p:spPr>
          <a:xfrm>
            <a:off x="142844" y="2285992"/>
            <a:ext cx="7772400" cy="1285884"/>
          </a:xfrm>
        </p:spPr>
        <p:txBody>
          <a:bodyPr anchor="b"/>
          <a:lstStyle>
            <a:lvl1pPr algn="ctr">
              <a:buNone/>
              <a:defRPr sz="3600" b="0" cap="none" baseline="0">
                <a:solidFill>
                  <a:srgbClr val="FFFFFF"/>
                </a:solidFill>
              </a:defRPr>
            </a:lvl1pPr>
          </a:lstStyle>
          <a:p>
            <a:r>
              <a:rPr lang="es-ES_tradnl" smtClean="0"/>
              <a:t>Clic para editar título</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entre secciones">
    <p:spTree>
      <p:nvGrpSpPr>
        <p:cNvPr id="1" name=""/>
        <p:cNvGrpSpPr/>
        <p:nvPr/>
      </p:nvGrpSpPr>
      <p:grpSpPr>
        <a:xfrm>
          <a:off x="0" y="0"/>
          <a:ext cx="0" cy="0"/>
          <a:chOff x="0" y="0"/>
          <a:chExt cx="0" cy="0"/>
        </a:xfrm>
      </p:grpSpPr>
      <p:sp>
        <p:nvSpPr>
          <p:cNvPr id="3" name="2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3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4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Rectángulo"/>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Rectángulo"/>
          <p:cNvSpPr>
            <a:spLocks noChangeArrowheads="1"/>
          </p:cNvSpPr>
          <p:nvPr/>
        </p:nvSpPr>
        <p:spPr bwMode="auto">
          <a:xfrm>
            <a:off x="155575" y="2714625"/>
            <a:ext cx="8832850" cy="78581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9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10 Elipse"/>
          <p:cNvSpPr/>
          <p:nvPr/>
        </p:nvSpPr>
        <p:spPr>
          <a:xfrm>
            <a:off x="8580438" y="3365500"/>
            <a:ext cx="42068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1 Rectángulo"/>
          <p:cNvSpPr>
            <a:spLocks noChangeArrowheads="1"/>
          </p:cNvSpPr>
          <p:nvPr/>
        </p:nvSpPr>
        <p:spPr bwMode="auto">
          <a:xfrm>
            <a:off x="168275" y="1428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12 Elipse"/>
          <p:cNvSpPr/>
          <p:nvPr/>
        </p:nvSpPr>
        <p:spPr>
          <a:xfrm>
            <a:off x="722313" y="214313"/>
            <a:ext cx="420687" cy="420687"/>
          </a:xfrm>
          <a:prstGeom prst="ellipse">
            <a:avLst/>
          </a:prstGeom>
          <a:solidFill>
            <a:srgbClr val="FFFFFF"/>
          </a:solidFill>
          <a:ln w="50800" cap="rnd" cmpd="dbl" algn="ctr">
            <a:solidFill>
              <a:schemeClr val="accent2">
                <a:lumMod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Elipse"/>
          <p:cNvSpPr/>
          <p:nvPr/>
        </p:nvSpPr>
        <p:spPr>
          <a:xfrm>
            <a:off x="214313" y="214313"/>
            <a:ext cx="420687" cy="420687"/>
          </a:xfrm>
          <a:prstGeom prst="ellipse">
            <a:avLst/>
          </a:prstGeom>
          <a:solidFill>
            <a:srgbClr val="FFFFFF"/>
          </a:solidFill>
          <a:ln w="50800" cap="rnd" cmpd="dbl" algn="ctr">
            <a:solidFill>
              <a:schemeClr val="accent1">
                <a:lumMod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4 Elipse"/>
          <p:cNvSpPr/>
          <p:nvPr/>
        </p:nvSpPr>
        <p:spPr>
          <a:xfrm>
            <a:off x="1214438" y="214313"/>
            <a:ext cx="420687" cy="420687"/>
          </a:xfrm>
          <a:prstGeom prst="ellipse">
            <a:avLst/>
          </a:prstGeom>
          <a:solidFill>
            <a:srgbClr val="FFFFFF"/>
          </a:solidFill>
          <a:ln w="50800" cap="rnd" cmpd="dbl" algn="ctr">
            <a:solidFill>
              <a:schemeClr val="accent1">
                <a:lumMod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657252" y="2714622"/>
            <a:ext cx="7772400" cy="785818"/>
          </a:xfrm>
        </p:spPr>
        <p:txBody>
          <a:bodyPr/>
          <a:lstStyle>
            <a:lvl1pPr algn="ctr">
              <a:buNone/>
              <a:defRPr sz="3200" b="0" cap="none" baseline="0">
                <a:solidFill>
                  <a:srgbClr val="FFFFFF"/>
                </a:solidFill>
              </a:defRPr>
            </a:lvl1pPr>
          </a:lstStyle>
          <a:p>
            <a:r>
              <a:rPr lang="es-ES_tradnl" smtClean="0"/>
              <a:t>Clic para editar título</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bg>
      <p:bgRef idx="1001">
        <a:schemeClr val="bg2"/>
      </p:bgRef>
    </p:bg>
    <p:spTree>
      <p:nvGrpSpPr>
        <p:cNvPr id="1" name=""/>
        <p:cNvGrpSpPr/>
        <p:nvPr/>
      </p:nvGrpSpPr>
      <p:grpSpPr>
        <a:xfrm>
          <a:off x="0" y="0"/>
          <a:ext cx="0" cy="0"/>
          <a:chOff x="0" y="0"/>
          <a:chExt cx="0" cy="0"/>
        </a:xfrm>
      </p:grpSpPr>
      <p:sp>
        <p:nvSpPr>
          <p:cNvPr id="5" name="4 Conector recto"/>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1 Título"/>
          <p:cNvSpPr>
            <a:spLocks noGrp="1"/>
          </p:cNvSpPr>
          <p:nvPr>
            <p:ph type="title"/>
          </p:nvPr>
        </p:nvSpPr>
        <p:spPr>
          <a:xfrm>
            <a:off x="301754" y="300040"/>
            <a:ext cx="8627967" cy="485756"/>
          </a:xfrm>
        </p:spPr>
        <p:txBody>
          <a:bodyPr/>
          <a:lstStyle/>
          <a:p>
            <a:r>
              <a:rPr lang="es-ES_tradnl" smtClean="0"/>
              <a:t>Clic para editar título</a:t>
            </a:r>
            <a:endParaRPr lang="en-US" dirty="0"/>
          </a:p>
        </p:txBody>
      </p:sp>
      <p:sp>
        <p:nvSpPr>
          <p:cNvPr id="10" name="9 Marcador de contenido"/>
          <p:cNvSpPr>
            <a:spLocks noGrp="1"/>
          </p:cNvSpPr>
          <p:nvPr>
            <p:ph sz="half" idx="1"/>
          </p:nvPr>
        </p:nvSpPr>
        <p:spPr>
          <a:xfrm>
            <a:off x="301752" y="1371600"/>
            <a:ext cx="4038600" cy="4681728"/>
          </a:xfrm>
        </p:spPr>
        <p:txBody>
          <a:bodyPr/>
          <a:lstStyle>
            <a:lvl1pPr>
              <a:defRPr sz="2500"/>
            </a:lvl1pPr>
            <a:lvl2pPr>
              <a:defRPr/>
            </a:lvl2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12" name="11 Marcador de contenido"/>
          <p:cNvSpPr>
            <a:spLocks noGrp="1"/>
          </p:cNvSpPr>
          <p:nvPr>
            <p:ph sz="half" idx="2"/>
          </p:nvPr>
        </p:nvSpPr>
        <p:spPr>
          <a:xfrm>
            <a:off x="4800600" y="1371600"/>
            <a:ext cx="4038600" cy="4681728"/>
          </a:xfrm>
        </p:spPr>
        <p:txBody>
          <a:bodyPr/>
          <a:lstStyle>
            <a:lvl1pPr>
              <a:defRPr sz="2500"/>
            </a:lvl1pPr>
            <a:lvl2pPr>
              <a:defRPr/>
            </a:lvl2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Comparación 2">
    <p:bg>
      <p:bgRef idx="1001">
        <a:schemeClr val="bg2"/>
      </p:bgRef>
    </p:bg>
    <p:spTree>
      <p:nvGrpSpPr>
        <p:cNvPr id="1" name=""/>
        <p:cNvGrpSpPr/>
        <p:nvPr/>
      </p:nvGrpSpPr>
      <p:grpSpPr>
        <a:xfrm>
          <a:off x="0" y="0"/>
          <a:ext cx="0" cy="0"/>
          <a:chOff x="0" y="0"/>
          <a:chExt cx="0" cy="0"/>
        </a:xfrm>
      </p:grpSpPr>
      <p:sp>
        <p:nvSpPr>
          <p:cNvPr id="8" name="7 Conector recto"/>
          <p:cNvSpPr>
            <a:spLocks noChangeShapeType="1"/>
          </p:cNvSpPr>
          <p:nvPr/>
        </p:nvSpPr>
        <p:spPr bwMode="auto">
          <a:xfrm flipV="1">
            <a:off x="4572000" y="2170113"/>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white">
          <a:xfrm>
            <a:off x="0" y="0"/>
            <a:ext cx="9144000" cy="314325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9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1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12 Rectángulo"/>
          <p:cNvSpPr/>
          <p:nvPr/>
        </p:nvSpPr>
        <p:spPr>
          <a:xfrm>
            <a:off x="152400" y="2928938"/>
            <a:ext cx="8832850" cy="500062"/>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Rectángulo"/>
          <p:cNvSpPr>
            <a:spLocks noChangeArrowheads="1"/>
          </p:cNvSpPr>
          <p:nvPr/>
        </p:nvSpPr>
        <p:spPr bwMode="auto">
          <a:xfrm>
            <a:off x="146050" y="6500813"/>
            <a:ext cx="8832850" cy="2857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15 Conector recto"/>
          <p:cNvSpPr>
            <a:spLocks noChangeShapeType="1"/>
          </p:cNvSpPr>
          <p:nvPr/>
        </p:nvSpPr>
        <p:spPr bwMode="auto">
          <a:xfrm>
            <a:off x="152400" y="928688"/>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2 Marcador de texto"/>
          <p:cNvSpPr>
            <a:spLocks noGrp="1"/>
          </p:cNvSpPr>
          <p:nvPr>
            <p:ph type="body" idx="1"/>
          </p:nvPr>
        </p:nvSpPr>
        <p:spPr>
          <a:xfrm>
            <a:off x="285721" y="2857497"/>
            <a:ext cx="4214843" cy="57150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lgn="ctr">
              <a:lnSpc>
                <a:spcPct val="100000"/>
              </a:lnSpc>
              <a:buNone/>
              <a:defRPr lang="en-US" sz="2200" b="0" u="none" dirty="0" smtClean="0">
                <a:solidFill>
                  <a:srgbClr val="FFFFFF"/>
                </a:solidFill>
                <a:effectLst>
                  <a:outerShdw blurRad="38100" dist="38100" dir="2700000" algn="tl">
                    <a:srgbClr val="000000">
                      <a:alpha val="43137"/>
                    </a:srgbClr>
                  </a:outerShdw>
                </a:effectLst>
                <a:latin typeface="+mj-lt"/>
                <a:cs typeface="Arial" pitchFamily="34" charset="0"/>
              </a:defRPr>
            </a:lvl1pPr>
            <a:lvl2pPr>
              <a:buNone/>
              <a:defRPr sz="2000" b="1"/>
            </a:lvl2pPr>
            <a:lvl3pPr>
              <a:buNone/>
              <a:defRPr sz="1800" b="1"/>
            </a:lvl3pPr>
            <a:lvl4pPr>
              <a:buNone/>
              <a:defRPr sz="1600" b="1"/>
            </a:lvl4pPr>
            <a:lvl5pPr>
              <a:buNone/>
              <a:defRPr sz="1600" b="1"/>
            </a:lvl5pPr>
          </a:lstStyle>
          <a:p>
            <a:pPr lvl="0"/>
            <a:r>
              <a:rPr lang="es-ES_tradnl" smtClean="0"/>
              <a:t>Haga clic para modificar el estilo de texto del patrón</a:t>
            </a:r>
          </a:p>
        </p:txBody>
      </p:sp>
      <p:sp>
        <p:nvSpPr>
          <p:cNvPr id="4" name="3 Marcador de texto"/>
          <p:cNvSpPr>
            <a:spLocks noGrp="1"/>
          </p:cNvSpPr>
          <p:nvPr>
            <p:ph type="body" sz="half" idx="3"/>
          </p:nvPr>
        </p:nvSpPr>
        <p:spPr>
          <a:xfrm>
            <a:off x="4643437" y="2857497"/>
            <a:ext cx="4214843" cy="571504"/>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lgn="ctr">
              <a:lnSpc>
                <a:spcPct val="100000"/>
              </a:lnSpc>
              <a:buNone/>
              <a:defRPr sz="2200" b="0" u="none">
                <a:effectLst>
                  <a:outerShdw blurRad="38100" dist="38100" dir="2700000" algn="tl">
                    <a:srgbClr val="000000">
                      <a:alpha val="43137"/>
                    </a:srgbClr>
                  </a:outerShdw>
                </a:effectLst>
                <a:latin typeface="+mj-lt"/>
                <a:cs typeface="Arial" pitchFamily="34" charset="0"/>
              </a:defRPr>
            </a:lvl1pPr>
            <a:lvl2pPr>
              <a:buNone/>
              <a:defRPr sz="2000" b="1"/>
            </a:lvl2pPr>
            <a:lvl3pPr>
              <a:buNone/>
              <a:defRPr sz="1800" b="1"/>
            </a:lvl3pPr>
            <a:lvl4pPr>
              <a:buNone/>
              <a:defRPr sz="1600" b="1"/>
            </a:lvl4pPr>
            <a:lvl5pPr>
              <a:buNone/>
              <a:defRPr sz="1600" b="1"/>
            </a:lvl5pPr>
          </a:lstStyle>
          <a:p>
            <a:pPr lvl="0"/>
            <a:r>
              <a:rPr lang="es-ES_tradnl" smtClean="0"/>
              <a:t>Haga clic para modificar el estilo de texto del patrón</a:t>
            </a:r>
          </a:p>
        </p:txBody>
      </p:sp>
      <p:sp>
        <p:nvSpPr>
          <p:cNvPr id="24" name="23 Marcador de contenido"/>
          <p:cNvSpPr>
            <a:spLocks noGrp="1"/>
          </p:cNvSpPr>
          <p:nvPr>
            <p:ph sz="quarter" idx="2"/>
          </p:nvPr>
        </p:nvSpPr>
        <p:spPr>
          <a:xfrm>
            <a:off x="301752" y="3429001"/>
            <a:ext cx="4041648" cy="3071834"/>
          </a:xfrm>
        </p:spPr>
        <p:txBody>
          <a:bodyPr/>
          <a:lstStyle>
            <a:lvl2pPr>
              <a:defRPr/>
            </a:lvl2pPr>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26" name="25 Marcador de contenido"/>
          <p:cNvSpPr>
            <a:spLocks noGrp="1"/>
          </p:cNvSpPr>
          <p:nvPr>
            <p:ph sz="quarter" idx="4"/>
          </p:nvPr>
        </p:nvSpPr>
        <p:spPr>
          <a:xfrm>
            <a:off x="4800600" y="3429001"/>
            <a:ext cx="4038600" cy="3071834"/>
          </a:xfrm>
        </p:spPr>
        <p:txBody>
          <a:bodyPr/>
          <a:lstStyle>
            <a:lvl2pPr>
              <a:defRPr/>
            </a:lvl2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23" name="22 Título"/>
          <p:cNvSpPr>
            <a:spLocks noGrp="1"/>
          </p:cNvSpPr>
          <p:nvPr>
            <p:ph type="title"/>
          </p:nvPr>
        </p:nvSpPr>
        <p:spPr>
          <a:xfrm>
            <a:off x="214281" y="300038"/>
            <a:ext cx="8786875" cy="485775"/>
          </a:xfrm>
        </p:spPr>
        <p:txBody>
          <a:bodyPr rtlCol="0" anchor="b"/>
          <a:lstStyle/>
          <a:p>
            <a:r>
              <a:rPr lang="es-ES_tradnl" smtClean="0"/>
              <a:t>Clic para editar título</a:t>
            </a:r>
            <a:endParaRPr lang="en-US" dirty="0"/>
          </a:p>
        </p:txBody>
      </p:sp>
      <p:sp>
        <p:nvSpPr>
          <p:cNvPr id="15" name="23 Marcador de contenido"/>
          <p:cNvSpPr>
            <a:spLocks noGrp="1"/>
          </p:cNvSpPr>
          <p:nvPr>
            <p:ph sz="quarter" idx="10"/>
          </p:nvPr>
        </p:nvSpPr>
        <p:spPr>
          <a:xfrm>
            <a:off x="214281" y="1000108"/>
            <a:ext cx="8786875" cy="2000264"/>
          </a:xfrm>
        </p:spPr>
        <p:txBody>
          <a:bodyPr/>
          <a:lstStyle>
            <a:lvl1pPr>
              <a:lnSpc>
                <a:spcPct val="100000"/>
              </a:lnSpc>
              <a:spcBef>
                <a:spcPts val="600"/>
              </a:spcBef>
              <a:defRPr/>
            </a:lvl1pPr>
            <a:lvl2pPr>
              <a:defRPr/>
            </a:lvl2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ación">
    <p:bg>
      <p:bgRef idx="1001">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flipV="1">
            <a:off x="4572000" y="2000250"/>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Rectángulo"/>
          <p:cNvSpPr>
            <a:spLocks noChangeArrowheads="1"/>
          </p:cNvSpPr>
          <p:nvPr/>
        </p:nvSpPr>
        <p:spPr bwMode="white">
          <a:xfrm>
            <a:off x="0" y="0"/>
            <a:ext cx="9144000" cy="142875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0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11 Rectángulo"/>
          <p:cNvSpPr/>
          <p:nvPr/>
        </p:nvSpPr>
        <p:spPr>
          <a:xfrm>
            <a:off x="152400" y="1285875"/>
            <a:ext cx="8832850" cy="714375"/>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12 Rectángulo"/>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13 Conector recto"/>
          <p:cNvSpPr>
            <a:spLocks noChangeShapeType="1"/>
          </p:cNvSpPr>
          <p:nvPr/>
        </p:nvSpPr>
        <p:spPr bwMode="auto">
          <a:xfrm>
            <a:off x="152400" y="928688"/>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2 Marcador de texto"/>
          <p:cNvSpPr>
            <a:spLocks noGrp="1"/>
          </p:cNvSpPr>
          <p:nvPr>
            <p:ph type="body" idx="1"/>
          </p:nvPr>
        </p:nvSpPr>
        <p:spPr>
          <a:xfrm>
            <a:off x="301754" y="1357299"/>
            <a:ext cx="4040188" cy="57150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lgn="ctr">
              <a:lnSpc>
                <a:spcPct val="100000"/>
              </a:lnSpc>
              <a:buNone/>
              <a:defRPr lang="en-US" sz="2200" b="1" u="none" dirty="0" smtClean="0">
                <a:solidFill>
                  <a:srgbClr val="FFFFFF"/>
                </a:solidFill>
                <a:effectLst>
                  <a:outerShdw blurRad="38100" dist="38100" dir="2700000" algn="tl">
                    <a:srgbClr val="000000">
                      <a:alpha val="43137"/>
                    </a:srgbClr>
                  </a:outerShdw>
                </a:effectLst>
                <a:latin typeface="+mj-lt"/>
                <a:cs typeface="Arial" pitchFamily="34" charset="0"/>
              </a:defRPr>
            </a:lvl1pPr>
            <a:lvl2pPr>
              <a:buNone/>
              <a:defRPr sz="2000" b="1"/>
            </a:lvl2pPr>
            <a:lvl3pPr>
              <a:buNone/>
              <a:defRPr sz="1800" b="1"/>
            </a:lvl3pPr>
            <a:lvl4pPr>
              <a:buNone/>
              <a:defRPr sz="1600" b="1"/>
            </a:lvl4pPr>
            <a:lvl5pPr>
              <a:buNone/>
              <a:defRPr sz="1600" b="1"/>
            </a:lvl5pPr>
          </a:lstStyle>
          <a:p>
            <a:pPr lvl="0"/>
            <a:r>
              <a:rPr lang="es-ES_tradnl" smtClean="0"/>
              <a:t>Haga clic para modificar el estilo de texto del patrón</a:t>
            </a:r>
          </a:p>
        </p:txBody>
      </p:sp>
      <p:sp>
        <p:nvSpPr>
          <p:cNvPr id="4" name="3 Marcador de texto"/>
          <p:cNvSpPr>
            <a:spLocks noGrp="1"/>
          </p:cNvSpPr>
          <p:nvPr>
            <p:ph type="body" sz="half" idx="3"/>
          </p:nvPr>
        </p:nvSpPr>
        <p:spPr>
          <a:xfrm>
            <a:off x="4786317" y="1357299"/>
            <a:ext cx="4041775" cy="571504"/>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lgn="ctr">
              <a:lnSpc>
                <a:spcPct val="100000"/>
              </a:lnSpc>
              <a:buNone/>
              <a:defRPr sz="2200" b="1" u="none">
                <a:effectLst>
                  <a:outerShdw blurRad="38100" dist="38100" dir="2700000" algn="tl">
                    <a:srgbClr val="000000">
                      <a:alpha val="43137"/>
                    </a:srgbClr>
                  </a:outerShdw>
                </a:effectLst>
                <a:latin typeface="+mj-lt"/>
                <a:cs typeface="Arial" pitchFamily="34" charset="0"/>
              </a:defRPr>
            </a:lvl1pPr>
            <a:lvl2pPr>
              <a:buNone/>
              <a:defRPr sz="2000" b="1"/>
            </a:lvl2pPr>
            <a:lvl3pPr>
              <a:buNone/>
              <a:defRPr sz="1800" b="1"/>
            </a:lvl3pPr>
            <a:lvl4pPr>
              <a:buNone/>
              <a:defRPr sz="1600" b="1"/>
            </a:lvl4pPr>
            <a:lvl5pPr>
              <a:buNone/>
              <a:defRPr sz="1600" b="1"/>
            </a:lvl5pPr>
          </a:lstStyle>
          <a:p>
            <a:pPr lvl="0"/>
            <a:r>
              <a:rPr lang="es-ES_tradnl" smtClean="0"/>
              <a:t>Haga clic para modificar el estilo de texto del patrón</a:t>
            </a:r>
          </a:p>
        </p:txBody>
      </p:sp>
      <p:sp>
        <p:nvSpPr>
          <p:cNvPr id="24" name="23 Marcador de contenido"/>
          <p:cNvSpPr>
            <a:spLocks noGrp="1"/>
          </p:cNvSpPr>
          <p:nvPr>
            <p:ph sz="quarter" idx="2"/>
          </p:nvPr>
        </p:nvSpPr>
        <p:spPr>
          <a:xfrm>
            <a:off x="301752" y="1996975"/>
            <a:ext cx="4041648" cy="4360985"/>
          </a:xfrm>
        </p:spPr>
        <p:txBody>
          <a:bodyPr/>
          <a:lstStyle>
            <a:lvl2pPr>
              <a:defRPr/>
            </a:lvl2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26" name="25 Marcador de contenido"/>
          <p:cNvSpPr>
            <a:spLocks noGrp="1"/>
          </p:cNvSpPr>
          <p:nvPr>
            <p:ph sz="quarter" idx="4"/>
          </p:nvPr>
        </p:nvSpPr>
        <p:spPr>
          <a:xfrm>
            <a:off x="4800600" y="2000242"/>
            <a:ext cx="4038600" cy="4364773"/>
          </a:xfrm>
        </p:spPr>
        <p:txBody>
          <a:bodyPr/>
          <a:lstStyle>
            <a:lvl2pPr>
              <a:defRPr/>
            </a:lvl2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23" name="22 Título"/>
          <p:cNvSpPr>
            <a:spLocks noGrp="1"/>
          </p:cNvSpPr>
          <p:nvPr>
            <p:ph type="title"/>
          </p:nvPr>
        </p:nvSpPr>
        <p:spPr>
          <a:xfrm>
            <a:off x="214281" y="300038"/>
            <a:ext cx="8786875" cy="485775"/>
          </a:xfrm>
        </p:spPr>
        <p:txBody>
          <a:bodyPr rtlCol="0" anchor="b"/>
          <a:lstStyle/>
          <a:p>
            <a:r>
              <a:rPr lang="es-ES_tradnl" smtClean="0"/>
              <a:t>Clic para editar título</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En blanco">
    <p:spTree>
      <p:nvGrpSpPr>
        <p:cNvPr id="1" name=""/>
        <p:cNvGrpSpPr/>
        <p:nvPr/>
      </p:nvGrpSpPr>
      <p:grpSpPr>
        <a:xfrm>
          <a:off x="0" y="0"/>
          <a:ext cx="0" cy="0"/>
          <a:chOff x="0" y="0"/>
          <a:chExt cx="0" cy="0"/>
        </a:xfrm>
      </p:grpSpPr>
      <p:sp>
        <p:nvSpPr>
          <p:cNvPr id="2" name="1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2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3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4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Rectángulo"/>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ido con título">
    <p:spTree>
      <p:nvGrpSpPr>
        <p:cNvPr id="1" name=""/>
        <p:cNvGrpSpPr/>
        <p:nvPr/>
      </p:nvGrpSpPr>
      <p:grpSpPr>
        <a:xfrm>
          <a:off x="0" y="0"/>
          <a:ext cx="0" cy="0"/>
          <a:chOff x="0" y="0"/>
          <a:chExt cx="0" cy="0"/>
        </a:xfrm>
      </p:grpSpPr>
      <p:sp>
        <p:nvSpPr>
          <p:cNvPr id="5" name="4 Rectángulo"/>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Rectángulo"/>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9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11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12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13 Elipse"/>
          <p:cNvSpPr/>
          <p:nvPr/>
        </p:nvSpPr>
        <p:spPr>
          <a:xfrm>
            <a:off x="214313" y="6223000"/>
            <a:ext cx="42068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381000" y="714357"/>
            <a:ext cx="2362200" cy="1000132"/>
          </a:xfrm>
        </p:spPr>
        <p:txBody>
          <a:bodyPr anchor="b">
            <a:noAutofit/>
          </a:bodyPr>
          <a:lstStyle>
            <a:lvl1pPr algn="l">
              <a:buNone/>
              <a:defRPr sz="2000" b="1">
                <a:solidFill>
                  <a:srgbClr val="FFFFFF"/>
                </a:solidFill>
                <a:effectLst>
                  <a:outerShdw blurRad="38100" dist="38100" dir="2700000" algn="tl">
                    <a:srgbClr val="000000">
                      <a:alpha val="43137"/>
                    </a:srgbClr>
                  </a:outerShdw>
                </a:effectLst>
              </a:defRPr>
            </a:lvl1pPr>
          </a:lstStyle>
          <a:p>
            <a:r>
              <a:rPr lang="es-ES_tradnl" smtClean="0"/>
              <a:t>Clic para editar título</a:t>
            </a:r>
            <a:endParaRPr lang="en-US" dirty="0"/>
          </a:p>
        </p:txBody>
      </p:sp>
      <p:sp>
        <p:nvSpPr>
          <p:cNvPr id="3" name="2 Marcador de texto"/>
          <p:cNvSpPr>
            <a:spLocks noGrp="1"/>
          </p:cNvSpPr>
          <p:nvPr>
            <p:ph type="body" idx="2"/>
          </p:nvPr>
        </p:nvSpPr>
        <p:spPr>
          <a:xfrm>
            <a:off x="381000" y="1857365"/>
            <a:ext cx="2362200" cy="4268799"/>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s-ES_tradnl" smtClean="0"/>
              <a:t>Haga clic para modificar el estilo de texto del patrón</a:t>
            </a:r>
          </a:p>
        </p:txBody>
      </p:sp>
      <p:sp>
        <p:nvSpPr>
          <p:cNvPr id="20" name="19 Marcador de contenido"/>
          <p:cNvSpPr>
            <a:spLocks noGrp="1"/>
          </p:cNvSpPr>
          <p:nvPr>
            <p:ph sz="quarter" idx="1"/>
          </p:nvPr>
        </p:nvSpPr>
        <p:spPr>
          <a:xfrm>
            <a:off x="3124200" y="685800"/>
            <a:ext cx="5638800" cy="5410200"/>
          </a:xfrm>
        </p:spPr>
        <p:txBody>
          <a:bodyPr/>
          <a:lstStyle>
            <a:lvl2pPr>
              <a:defRPr/>
            </a:lvl2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1_Contenido con título">
    <p:spTree>
      <p:nvGrpSpPr>
        <p:cNvPr id="1" name=""/>
        <p:cNvGrpSpPr/>
        <p:nvPr/>
      </p:nvGrpSpPr>
      <p:grpSpPr>
        <a:xfrm>
          <a:off x="0" y="0"/>
          <a:ext cx="0" cy="0"/>
          <a:chOff x="0" y="0"/>
          <a:chExt cx="0" cy="0"/>
        </a:xfrm>
      </p:grpSpPr>
      <p:sp>
        <p:nvSpPr>
          <p:cNvPr id="4" name="3 Rectángulo"/>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Rectángulo"/>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9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10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11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12 Elipse"/>
          <p:cNvSpPr/>
          <p:nvPr/>
        </p:nvSpPr>
        <p:spPr>
          <a:xfrm>
            <a:off x="214313" y="6223000"/>
            <a:ext cx="42068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381000" y="714356"/>
            <a:ext cx="2362200" cy="5357850"/>
          </a:xfrm>
        </p:spPr>
        <p:txBody>
          <a:bodyPr>
            <a:noAutofit/>
          </a:bodyPr>
          <a:lstStyle>
            <a:lvl1pPr algn="l">
              <a:buNone/>
              <a:defRPr sz="2800" b="1">
                <a:solidFill>
                  <a:srgbClr val="FFFFFF"/>
                </a:solidFill>
                <a:effectLst>
                  <a:outerShdw blurRad="38100" dist="38100" dir="2700000" algn="tl">
                    <a:srgbClr val="000000">
                      <a:alpha val="43137"/>
                    </a:srgbClr>
                  </a:outerShdw>
                </a:effectLst>
              </a:defRPr>
            </a:lvl1pPr>
          </a:lstStyle>
          <a:p>
            <a:r>
              <a:rPr lang="es-ES_tradnl" smtClean="0"/>
              <a:t>Clic para editar título</a:t>
            </a:r>
            <a:endParaRPr lang="en-US" dirty="0"/>
          </a:p>
        </p:txBody>
      </p:sp>
      <p:sp>
        <p:nvSpPr>
          <p:cNvPr id="20" name="19 Marcador de contenido"/>
          <p:cNvSpPr>
            <a:spLocks noGrp="1"/>
          </p:cNvSpPr>
          <p:nvPr>
            <p:ph sz="quarter" idx="1"/>
          </p:nvPr>
        </p:nvSpPr>
        <p:spPr>
          <a:xfrm>
            <a:off x="3124200" y="685800"/>
            <a:ext cx="5638800" cy="5410200"/>
          </a:xfrm>
        </p:spPr>
        <p:txBody>
          <a:bodyPr/>
          <a:lstStyle>
            <a:lvl1pPr marL="457200" indent="-457200">
              <a:buFont typeface="+mj-lt"/>
              <a:buAutoNum type="arabicPeriod"/>
              <a:defRPr u="none"/>
            </a:lvl1pPr>
            <a:lvl2pPr marL="731520" indent="-457200">
              <a:buFont typeface="+mj-lt"/>
              <a:buAutoNum type="arabicPeriod"/>
              <a:defRPr/>
            </a:lvl2pPr>
            <a:lvl3pPr marL="937260" indent="-342900">
              <a:buFont typeface="+mj-lt"/>
              <a:buAutoNum type="arabicPeriod"/>
              <a:defRPr/>
            </a:lvl3pPr>
            <a:lvl4pPr marL="1211580" indent="-342900">
              <a:buFont typeface="+mj-lt"/>
              <a:buAutoNum type="arabicPeriod"/>
              <a:defRPr/>
            </a:lvl4pPr>
            <a:lvl5pPr marL="1485900" indent="-342900">
              <a:buFont typeface="+mj-lt"/>
              <a:buAutoNum type="arabicPeriod"/>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E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n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9 Rectángulo"/>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0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1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12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13 Elipse"/>
          <p:cNvSpPr/>
          <p:nvPr/>
        </p:nvSpPr>
        <p:spPr>
          <a:xfrm>
            <a:off x="293688" y="6215063"/>
            <a:ext cx="420687" cy="42068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s-ES_tradnl" smtClean="0"/>
              <a:t>Clic para editar título</a:t>
            </a:r>
            <a:endParaRPr lang="en-US"/>
          </a:p>
        </p:txBody>
      </p:sp>
      <p:sp>
        <p:nvSpPr>
          <p:cNvPr id="3" name="2 Marcador de posición de imagen"/>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s-ES_tradnl" noProof="0" smtClean="0"/>
              <a:t>Haga clic en el icono para agregar una imagen</a:t>
            </a:r>
            <a:endParaRPr lang="en-US" noProof="0" dirty="0"/>
          </a:p>
        </p:txBody>
      </p:sp>
      <p:sp>
        <p:nvSpPr>
          <p:cNvPr id="4" name="3 Marcador de texto"/>
          <p:cNvSpPr>
            <a:spLocks noGrp="1"/>
          </p:cNvSpPr>
          <p:nvPr>
            <p:ph type="body" sz="half" idx="2"/>
          </p:nvPr>
        </p:nvSpPr>
        <p:spPr>
          <a:xfrm>
            <a:off x="285721" y="714356"/>
            <a:ext cx="2500331" cy="5534044"/>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s-ES_tradnl" smtClean="0"/>
              <a:t>Haga clic para modificar el estilo de texto del patrón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1"/>
            <a:ext cx="8534400" cy="485756"/>
          </a:xfrm>
        </p:spPr>
        <p:txBody>
          <a:bodyPr/>
          <a:lstStyle>
            <a:lvl1pPr>
              <a:defRPr>
                <a:solidFill>
                  <a:schemeClr val="accent3">
                    <a:shade val="75000"/>
                  </a:schemeClr>
                </a:solidFill>
              </a:defRPr>
            </a:lvl1pPr>
          </a:lstStyle>
          <a:p>
            <a:r>
              <a:rPr lang="es-ES_tradnl" smtClean="0"/>
              <a:t>Clic para editar título</a:t>
            </a:r>
            <a:endParaRPr lang="en-US" dirty="0"/>
          </a:p>
        </p:txBody>
      </p:sp>
      <p:sp>
        <p:nvSpPr>
          <p:cNvPr id="8" name="7 Marcador de contenido"/>
          <p:cNvSpPr>
            <a:spLocks noGrp="1"/>
          </p:cNvSpPr>
          <p:nvPr>
            <p:ph sz="quarter" idx="1"/>
          </p:nvPr>
        </p:nvSpPr>
        <p:spPr>
          <a:xfrm>
            <a:off x="301752" y="1527048"/>
            <a:ext cx="8503920" cy="4830910"/>
          </a:xfrm>
        </p:spPr>
        <p:txBody>
          <a:bodyPr/>
          <a:lstStyle>
            <a:lvl2pPr>
              <a:defRPr/>
            </a:lvl2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bg>
      <p:bgRef idx="1001">
        <a:schemeClr val="bg2"/>
      </p:bgRef>
    </p:bg>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2" name="1 Título"/>
          <p:cNvSpPr>
            <a:spLocks noGrp="1"/>
          </p:cNvSpPr>
          <p:nvPr>
            <p:ph type="title"/>
          </p:nvPr>
        </p:nvSpPr>
        <p:spPr/>
        <p:txBody>
          <a:bodyPr/>
          <a:lstStyle/>
          <a:p>
            <a:r>
              <a:rPr lang="es-ES_tradnl" smtClean="0"/>
              <a:t>Clic para editar título</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4" name="3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4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9 Conector recto"/>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0 Elipse"/>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1 Elipse"/>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vertical"/>
          <p:cNvSpPr>
            <a:spLocks noGrp="1"/>
          </p:cNvSpPr>
          <p:nvPr>
            <p:ph type="body" orient="vert" idx="1"/>
          </p:nvPr>
        </p:nvSpPr>
        <p:spPr>
          <a:xfrm>
            <a:off x="304800" y="304800"/>
            <a:ext cx="6553200" cy="5821366"/>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2" name="1 Título vertical"/>
          <p:cNvSpPr>
            <a:spLocks noGrp="1"/>
          </p:cNvSpPr>
          <p:nvPr>
            <p:ph type="title" orient="vert"/>
          </p:nvPr>
        </p:nvSpPr>
        <p:spPr>
          <a:xfrm>
            <a:off x="7391400" y="304803"/>
            <a:ext cx="1447800" cy="5851525"/>
          </a:xfrm>
        </p:spPr>
        <p:txBody>
          <a:bodyPr vert="eaVert"/>
          <a:lstStyle/>
          <a:p>
            <a:r>
              <a:rPr lang="es-ES_tradnl" smtClean="0"/>
              <a:t>Clic para editar título</a:t>
            </a:r>
            <a:endParaRPr lang="en-US"/>
          </a:p>
        </p:txBody>
      </p:sp>
      <p:sp>
        <p:nvSpPr>
          <p:cNvPr id="13" name="5 Marcador de número de diapositiva"/>
          <p:cNvSpPr>
            <a:spLocks noGrp="1"/>
          </p:cNvSpPr>
          <p:nvPr>
            <p:ph type="sldNum" sz="quarter" idx="10"/>
          </p:nvPr>
        </p:nvSpPr>
        <p:spPr>
          <a:xfrm>
            <a:off x="6915150" y="3009900"/>
            <a:ext cx="457200" cy="441325"/>
          </a:xfrm>
          <a:prstGeom prst="rect">
            <a:avLst/>
          </a:prstGeom>
        </p:spPr>
        <p:txBody>
          <a:bodyPr vert="horz" wrap="square" lIns="91440" tIns="45720" rIns="91440" bIns="45720" numCol="1" anchor="t" anchorCtr="0" compatLnSpc="1">
            <a:prstTxWarp prst="textNoShape">
              <a:avLst/>
            </a:prstTxWarp>
          </a:bodyPr>
          <a:lstStyle>
            <a:lvl1pPr>
              <a:defRPr>
                <a:latin typeface="Georgia" pitchFamily="18" charset="0"/>
              </a:defRPr>
            </a:lvl1pPr>
          </a:lstStyle>
          <a:p>
            <a:fld id="{0685C318-BD5E-374F-BF5D-E3B7FDD8D930}" type="slidenum">
              <a:rPr lang="es-ES_tradnl" smtClean="0"/>
              <a:pPr/>
              <a:t>‹Nr.›</a:t>
            </a:fld>
            <a:endParaRPr lang="es-ES_tradnl"/>
          </a:p>
        </p:txBody>
      </p:sp>
      <p:sp>
        <p:nvSpPr>
          <p:cNvPr id="14" name="3 Marcador de fecha"/>
          <p:cNvSpPr>
            <a:spLocks noGrp="1"/>
          </p:cNvSpPr>
          <p:nvPr>
            <p:ph type="dt" sz="half" idx="11"/>
          </p:nvPr>
        </p:nvSpPr>
        <p:spPr>
          <a:xfrm>
            <a:off x="5791200" y="6405563"/>
            <a:ext cx="3044825" cy="365125"/>
          </a:xfrm>
          <a:prstGeom prst="rect">
            <a:avLst/>
          </a:prstGeom>
        </p:spPr>
        <p:txBody>
          <a:bodyPr/>
          <a:lstStyle>
            <a:lvl1pPr fontAlgn="auto">
              <a:spcBef>
                <a:spcPts val="0"/>
              </a:spcBef>
              <a:spcAft>
                <a:spcPts val="0"/>
              </a:spcAft>
              <a:defRPr>
                <a:latin typeface="+mn-lt"/>
                <a:ea typeface="+mn-ea"/>
                <a:cs typeface="+mn-cs"/>
              </a:defRPr>
            </a:lvl1pPr>
          </a:lstStyle>
          <a:p>
            <a:fld id="{AA382A2C-BC84-3E48-96DB-52E4FA7A2BD8}" type="datetimeFigureOut">
              <a:rPr lang="es-ES_tradnl" smtClean="0"/>
              <a:pPr/>
              <a:t>3/2/11</a:t>
            </a:fld>
            <a:endParaRPr lang="es-ES_tradnl"/>
          </a:p>
        </p:txBody>
      </p:sp>
      <p:sp>
        <p:nvSpPr>
          <p:cNvPr id="15" name="4 Marcador de pie de página"/>
          <p:cNvSpPr>
            <a:spLocks noGrp="1"/>
          </p:cNvSpPr>
          <p:nvPr>
            <p:ph type="ftr" sz="quarter" idx="12"/>
          </p:nvPr>
        </p:nvSpPr>
        <p:spPr>
          <a:xfrm>
            <a:off x="304800" y="6410325"/>
            <a:ext cx="3581400" cy="366713"/>
          </a:xfrm>
          <a:prstGeom prst="rect">
            <a:avLst/>
          </a:prstGeom>
        </p:spPr>
        <p:txBody>
          <a:bodyPr/>
          <a:lstStyle>
            <a:lvl1pPr fontAlgn="auto">
              <a:spcBef>
                <a:spcPts val="0"/>
              </a:spcBef>
              <a:spcAft>
                <a:spcPts val="0"/>
              </a:spcAft>
              <a:defRPr>
                <a:latin typeface="+mn-lt"/>
                <a:ea typeface="+mn-ea"/>
                <a:cs typeface="+mn-cs"/>
              </a:defRPr>
            </a:lvl1pPr>
          </a:lstStyle>
          <a:p>
            <a:endParaRPr lang="es-ES_tradnl"/>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301752" y="300040"/>
            <a:ext cx="8534400" cy="485756"/>
          </a:xfrm>
        </p:spPr>
        <p:txBody>
          <a:bodyPr/>
          <a:lstStyle>
            <a:lvl1pPr algn="ctr">
              <a:defRPr/>
            </a:lvl1pPr>
          </a:lstStyle>
          <a:p>
            <a:r>
              <a:rPr lang="es-ES_tradnl" smtClean="0"/>
              <a:t>Clic para editar título</a:t>
            </a:r>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Encabezado de sección">
    <p:spTree>
      <p:nvGrpSpPr>
        <p:cNvPr id="1" name=""/>
        <p:cNvGrpSpPr/>
        <p:nvPr/>
      </p:nvGrpSpPr>
      <p:grpSpPr>
        <a:xfrm>
          <a:off x="0" y="0"/>
          <a:ext cx="0" cy="0"/>
          <a:chOff x="0" y="0"/>
          <a:chExt cx="0" cy="0"/>
        </a:xfrm>
      </p:grpSpPr>
      <p:sp>
        <p:nvSpPr>
          <p:cNvPr id="4" name="12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5" name="13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6" name="14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7" name="19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8" name="20 Rectángulo"/>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9" name="21 Rectángulo"/>
          <p:cNvSpPr>
            <a:spLocks noChangeArrowheads="1"/>
          </p:cNvSpPr>
          <p:nvPr/>
        </p:nvSpPr>
        <p:spPr bwMode="auto">
          <a:xfrm>
            <a:off x="155575" y="2143125"/>
            <a:ext cx="8832850" cy="149701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0" name="22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1" name="23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2" name="24 Conector recto"/>
          <p:cNvSpPr>
            <a:spLocks noChangeShapeType="1"/>
          </p:cNvSpPr>
          <p:nvPr/>
        </p:nvSpPr>
        <p:spPr bwMode="auto">
          <a:xfrm>
            <a:off x="152400" y="3786188"/>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3" name="25 Elipse"/>
          <p:cNvSpPr/>
          <p:nvPr/>
        </p:nvSpPr>
        <p:spPr>
          <a:xfrm>
            <a:off x="8509000" y="214313"/>
            <a:ext cx="420688" cy="42068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2500299" y="4000504"/>
            <a:ext cx="6480175" cy="928694"/>
          </a:xfrm>
        </p:spPr>
        <p:txBody>
          <a:bodyPr>
            <a:noAutofit/>
          </a:bodyPr>
          <a:lstStyle>
            <a:lvl1pPr marL="0" indent="0" algn="l">
              <a:buNone/>
              <a:defRPr sz="2800" b="0" u="none" cap="all" spc="250" baseline="0">
                <a:solidFill>
                  <a:schemeClr val="tx2"/>
                </a:solidFill>
                <a:effectLst>
                  <a:outerShdw blurRad="38100" dist="38100" dir="2700000" algn="tl">
                    <a:srgbClr val="000000">
                      <a:alpha val="43137"/>
                    </a:srgbClr>
                  </a:outerShdw>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_tradnl" smtClean="0"/>
              <a:t>Haga clic para modificar el estilo de texto del patrón</a:t>
            </a:r>
          </a:p>
        </p:txBody>
      </p:sp>
      <p:sp>
        <p:nvSpPr>
          <p:cNvPr id="2" name="1 Título"/>
          <p:cNvSpPr>
            <a:spLocks noGrp="1"/>
          </p:cNvSpPr>
          <p:nvPr>
            <p:ph type="title"/>
          </p:nvPr>
        </p:nvSpPr>
        <p:spPr>
          <a:xfrm>
            <a:off x="142844" y="2285992"/>
            <a:ext cx="7772400" cy="1285884"/>
          </a:xfrm>
        </p:spPr>
        <p:txBody>
          <a:bodyPr anchor="b"/>
          <a:lstStyle>
            <a:lvl1pPr algn="ctr">
              <a:buNone/>
              <a:defRPr sz="3600" b="0" cap="none" baseline="0">
                <a:solidFill>
                  <a:srgbClr val="FFFFFF"/>
                </a:solidFill>
              </a:defRPr>
            </a:lvl1pPr>
          </a:lstStyle>
          <a:p>
            <a:r>
              <a:rPr lang="es-ES_tradnl" smtClean="0"/>
              <a:t>Clic para editar título</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entre secciones">
    <p:spTree>
      <p:nvGrpSpPr>
        <p:cNvPr id="1" name=""/>
        <p:cNvGrpSpPr/>
        <p:nvPr/>
      </p:nvGrpSpPr>
      <p:grpSpPr>
        <a:xfrm>
          <a:off x="0" y="0"/>
          <a:ext cx="0" cy="0"/>
          <a:chOff x="0" y="0"/>
          <a:chExt cx="0" cy="0"/>
        </a:xfrm>
      </p:grpSpPr>
      <p:sp>
        <p:nvSpPr>
          <p:cNvPr id="3" name="12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4" name="13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5" name="14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6" name="19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7" name="20 Rectángulo"/>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8" name="21 Rectángulo"/>
          <p:cNvSpPr>
            <a:spLocks noChangeArrowheads="1"/>
          </p:cNvSpPr>
          <p:nvPr/>
        </p:nvSpPr>
        <p:spPr bwMode="auto">
          <a:xfrm>
            <a:off x="155575" y="2714625"/>
            <a:ext cx="8832850" cy="78581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9" name="22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0" name="23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1" name="24 Elipse"/>
          <p:cNvSpPr/>
          <p:nvPr/>
        </p:nvSpPr>
        <p:spPr>
          <a:xfrm>
            <a:off x="8580438" y="3365500"/>
            <a:ext cx="42068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25 Rectángulo"/>
          <p:cNvSpPr>
            <a:spLocks noChangeArrowheads="1"/>
          </p:cNvSpPr>
          <p:nvPr/>
        </p:nvSpPr>
        <p:spPr bwMode="auto">
          <a:xfrm>
            <a:off x="168275" y="1428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3" name="26 Elipse"/>
          <p:cNvSpPr/>
          <p:nvPr/>
        </p:nvSpPr>
        <p:spPr>
          <a:xfrm>
            <a:off x="722313" y="214313"/>
            <a:ext cx="420687" cy="420687"/>
          </a:xfrm>
          <a:prstGeom prst="ellipse">
            <a:avLst/>
          </a:prstGeom>
          <a:solidFill>
            <a:srgbClr val="FFFFFF"/>
          </a:solidFill>
          <a:ln w="50800" cap="rnd" cmpd="dbl" algn="ctr">
            <a:solidFill>
              <a:schemeClr val="accent2">
                <a:lumMod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27 Elipse"/>
          <p:cNvSpPr/>
          <p:nvPr/>
        </p:nvSpPr>
        <p:spPr>
          <a:xfrm>
            <a:off x="214313" y="214313"/>
            <a:ext cx="420687" cy="420687"/>
          </a:xfrm>
          <a:prstGeom prst="ellipse">
            <a:avLst/>
          </a:prstGeom>
          <a:solidFill>
            <a:srgbClr val="FFFFFF"/>
          </a:solidFill>
          <a:ln w="50800" cap="rnd" cmpd="dbl" algn="ctr">
            <a:solidFill>
              <a:schemeClr val="accent1">
                <a:lumMod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28 Elipse"/>
          <p:cNvSpPr/>
          <p:nvPr/>
        </p:nvSpPr>
        <p:spPr>
          <a:xfrm>
            <a:off x="1214438" y="214313"/>
            <a:ext cx="420687" cy="420687"/>
          </a:xfrm>
          <a:prstGeom prst="ellipse">
            <a:avLst/>
          </a:prstGeom>
          <a:solidFill>
            <a:srgbClr val="FFFFFF"/>
          </a:solidFill>
          <a:ln w="50800" cap="rnd" cmpd="dbl" algn="ctr">
            <a:solidFill>
              <a:schemeClr val="accent1">
                <a:lumMod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657252" y="2714622"/>
            <a:ext cx="7772400" cy="785818"/>
          </a:xfrm>
        </p:spPr>
        <p:txBody>
          <a:bodyPr/>
          <a:lstStyle>
            <a:lvl1pPr algn="ctr">
              <a:buNone/>
              <a:defRPr sz="3200" b="0" cap="none" baseline="0">
                <a:solidFill>
                  <a:srgbClr val="FFFFFF"/>
                </a:solidFill>
              </a:defRPr>
            </a:lvl1pPr>
          </a:lstStyle>
          <a:p>
            <a:r>
              <a:rPr lang="es-ES_tradnl" smtClean="0"/>
              <a:t>Clic para editar título</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bg>
      <p:bgRef idx="1001">
        <a:schemeClr val="bg2"/>
      </p:bgRef>
    </p:bg>
    <p:spTree>
      <p:nvGrpSpPr>
        <p:cNvPr id="1" name=""/>
        <p:cNvGrpSpPr/>
        <p:nvPr/>
      </p:nvGrpSpPr>
      <p:grpSpPr>
        <a:xfrm>
          <a:off x="0" y="0"/>
          <a:ext cx="0" cy="0"/>
          <a:chOff x="0" y="0"/>
          <a:chExt cx="0" cy="0"/>
        </a:xfrm>
      </p:grpSpPr>
      <p:sp>
        <p:nvSpPr>
          <p:cNvPr id="5" name="12 Conector recto"/>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2" name="1 Título"/>
          <p:cNvSpPr>
            <a:spLocks noGrp="1"/>
          </p:cNvSpPr>
          <p:nvPr>
            <p:ph type="title"/>
          </p:nvPr>
        </p:nvSpPr>
        <p:spPr>
          <a:xfrm>
            <a:off x="301754" y="300040"/>
            <a:ext cx="8627967" cy="485756"/>
          </a:xfrm>
        </p:spPr>
        <p:txBody>
          <a:bodyPr/>
          <a:lstStyle/>
          <a:p>
            <a:r>
              <a:rPr lang="es-ES_tradnl" smtClean="0"/>
              <a:t>Clic para editar título</a:t>
            </a:r>
            <a:endParaRPr lang="en-US" dirty="0"/>
          </a:p>
        </p:txBody>
      </p:sp>
      <p:sp>
        <p:nvSpPr>
          <p:cNvPr id="10" name="9 Marcador de contenido"/>
          <p:cNvSpPr>
            <a:spLocks noGrp="1"/>
          </p:cNvSpPr>
          <p:nvPr>
            <p:ph sz="half" idx="1"/>
          </p:nvPr>
        </p:nvSpPr>
        <p:spPr>
          <a:xfrm>
            <a:off x="301752" y="1371600"/>
            <a:ext cx="4038600" cy="4681728"/>
          </a:xfrm>
        </p:spPr>
        <p:txBody>
          <a:bodyPr/>
          <a:lstStyle>
            <a:lvl1pPr>
              <a:defRPr sz="2500"/>
            </a:lvl1pPr>
            <a:lvl2pPr>
              <a:defRPr/>
            </a:lvl2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12" name="11 Marcador de contenido"/>
          <p:cNvSpPr>
            <a:spLocks noGrp="1"/>
          </p:cNvSpPr>
          <p:nvPr>
            <p:ph sz="half" idx="2"/>
          </p:nvPr>
        </p:nvSpPr>
        <p:spPr>
          <a:xfrm>
            <a:off x="4800600" y="1371600"/>
            <a:ext cx="4038600" cy="4681728"/>
          </a:xfrm>
        </p:spPr>
        <p:txBody>
          <a:bodyPr/>
          <a:lstStyle>
            <a:lvl1pPr>
              <a:defRPr sz="2500"/>
            </a:lvl1pPr>
            <a:lvl2pPr>
              <a:defRPr/>
            </a:lvl2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Comparación 2">
    <p:bg>
      <p:bgRef idx="1001">
        <a:schemeClr val="bg2"/>
      </p:bgRef>
    </p:bg>
    <p:spTree>
      <p:nvGrpSpPr>
        <p:cNvPr id="1" name=""/>
        <p:cNvGrpSpPr/>
        <p:nvPr/>
      </p:nvGrpSpPr>
      <p:grpSpPr>
        <a:xfrm>
          <a:off x="0" y="0"/>
          <a:ext cx="0" cy="0"/>
          <a:chOff x="0" y="0"/>
          <a:chExt cx="0" cy="0"/>
        </a:xfrm>
      </p:grpSpPr>
      <p:sp>
        <p:nvSpPr>
          <p:cNvPr id="8" name="12 Conector recto"/>
          <p:cNvSpPr>
            <a:spLocks noChangeShapeType="1"/>
          </p:cNvSpPr>
          <p:nvPr/>
        </p:nvSpPr>
        <p:spPr bwMode="auto">
          <a:xfrm flipV="1">
            <a:off x="4572000" y="2170113"/>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9" name="13 Rectángulo"/>
          <p:cNvSpPr>
            <a:spLocks noChangeArrowheads="1"/>
          </p:cNvSpPr>
          <p:nvPr/>
        </p:nvSpPr>
        <p:spPr bwMode="white">
          <a:xfrm>
            <a:off x="0" y="0"/>
            <a:ext cx="9144000" cy="314325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0"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1" name="1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2" name="20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3" name="21 Rectángulo"/>
          <p:cNvSpPr/>
          <p:nvPr/>
        </p:nvSpPr>
        <p:spPr>
          <a:xfrm>
            <a:off x="152400" y="2928938"/>
            <a:ext cx="8832850" cy="500062"/>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22 Rectángulo"/>
          <p:cNvSpPr>
            <a:spLocks noChangeArrowheads="1"/>
          </p:cNvSpPr>
          <p:nvPr/>
        </p:nvSpPr>
        <p:spPr bwMode="auto">
          <a:xfrm>
            <a:off x="146050" y="6500813"/>
            <a:ext cx="8832850" cy="2857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6" name="23 Conector recto"/>
          <p:cNvSpPr>
            <a:spLocks noChangeShapeType="1"/>
          </p:cNvSpPr>
          <p:nvPr/>
        </p:nvSpPr>
        <p:spPr bwMode="auto">
          <a:xfrm>
            <a:off x="152400" y="928688"/>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3" name="2 Marcador de texto"/>
          <p:cNvSpPr>
            <a:spLocks noGrp="1"/>
          </p:cNvSpPr>
          <p:nvPr>
            <p:ph type="body" idx="1"/>
          </p:nvPr>
        </p:nvSpPr>
        <p:spPr>
          <a:xfrm>
            <a:off x="285721" y="2857497"/>
            <a:ext cx="4214843" cy="57150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lgn="ctr">
              <a:lnSpc>
                <a:spcPct val="100000"/>
              </a:lnSpc>
              <a:buNone/>
              <a:defRPr lang="en-US" sz="2200" b="0" u="none" dirty="0" smtClean="0">
                <a:solidFill>
                  <a:srgbClr val="FFFFFF"/>
                </a:solidFill>
                <a:effectLst>
                  <a:outerShdw blurRad="38100" dist="38100" dir="2700000" algn="tl">
                    <a:srgbClr val="000000">
                      <a:alpha val="43137"/>
                    </a:srgbClr>
                  </a:outerShdw>
                </a:effectLst>
                <a:latin typeface="+mj-lt"/>
                <a:cs typeface="Arial" pitchFamily="34" charset="0"/>
              </a:defRPr>
            </a:lvl1pPr>
            <a:lvl2pPr>
              <a:buNone/>
              <a:defRPr sz="2000" b="1"/>
            </a:lvl2pPr>
            <a:lvl3pPr>
              <a:buNone/>
              <a:defRPr sz="1800" b="1"/>
            </a:lvl3pPr>
            <a:lvl4pPr>
              <a:buNone/>
              <a:defRPr sz="1600" b="1"/>
            </a:lvl4pPr>
            <a:lvl5pPr>
              <a:buNone/>
              <a:defRPr sz="1600" b="1"/>
            </a:lvl5pPr>
          </a:lstStyle>
          <a:p>
            <a:pPr lvl="0"/>
            <a:r>
              <a:rPr lang="es-ES_tradnl" smtClean="0"/>
              <a:t>Haga clic para modificar el estilo de texto del patrón</a:t>
            </a:r>
          </a:p>
        </p:txBody>
      </p:sp>
      <p:sp>
        <p:nvSpPr>
          <p:cNvPr id="4" name="3 Marcador de texto"/>
          <p:cNvSpPr>
            <a:spLocks noGrp="1"/>
          </p:cNvSpPr>
          <p:nvPr>
            <p:ph type="body" sz="half" idx="3"/>
          </p:nvPr>
        </p:nvSpPr>
        <p:spPr>
          <a:xfrm>
            <a:off x="4643437" y="2857497"/>
            <a:ext cx="4214843" cy="571504"/>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lgn="ctr">
              <a:lnSpc>
                <a:spcPct val="100000"/>
              </a:lnSpc>
              <a:buNone/>
              <a:defRPr sz="2200" b="0" u="none">
                <a:effectLst>
                  <a:outerShdw blurRad="38100" dist="38100" dir="2700000" algn="tl">
                    <a:srgbClr val="000000">
                      <a:alpha val="43137"/>
                    </a:srgbClr>
                  </a:outerShdw>
                </a:effectLst>
                <a:latin typeface="+mj-lt"/>
                <a:cs typeface="Arial" pitchFamily="34" charset="0"/>
              </a:defRPr>
            </a:lvl1pPr>
            <a:lvl2pPr>
              <a:buNone/>
              <a:defRPr sz="2000" b="1"/>
            </a:lvl2pPr>
            <a:lvl3pPr>
              <a:buNone/>
              <a:defRPr sz="1800" b="1"/>
            </a:lvl3pPr>
            <a:lvl4pPr>
              <a:buNone/>
              <a:defRPr sz="1600" b="1"/>
            </a:lvl4pPr>
            <a:lvl5pPr>
              <a:buNone/>
              <a:defRPr sz="1600" b="1"/>
            </a:lvl5pPr>
          </a:lstStyle>
          <a:p>
            <a:pPr lvl="0"/>
            <a:r>
              <a:rPr lang="es-ES_tradnl" smtClean="0"/>
              <a:t>Haga clic para modificar el estilo de texto del patrón</a:t>
            </a:r>
          </a:p>
        </p:txBody>
      </p:sp>
      <p:sp>
        <p:nvSpPr>
          <p:cNvPr id="24" name="23 Marcador de contenido"/>
          <p:cNvSpPr>
            <a:spLocks noGrp="1"/>
          </p:cNvSpPr>
          <p:nvPr>
            <p:ph sz="quarter" idx="2"/>
          </p:nvPr>
        </p:nvSpPr>
        <p:spPr>
          <a:xfrm>
            <a:off x="301752" y="3429001"/>
            <a:ext cx="4041648" cy="3071834"/>
          </a:xfrm>
        </p:spPr>
        <p:txBody>
          <a:bodyPr/>
          <a:lstStyle>
            <a:lvl2pPr>
              <a:defRPr/>
            </a:lvl2pPr>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26" name="25 Marcador de contenido"/>
          <p:cNvSpPr>
            <a:spLocks noGrp="1"/>
          </p:cNvSpPr>
          <p:nvPr>
            <p:ph sz="quarter" idx="4"/>
          </p:nvPr>
        </p:nvSpPr>
        <p:spPr>
          <a:xfrm>
            <a:off x="4800600" y="3429001"/>
            <a:ext cx="4038600" cy="3071834"/>
          </a:xfrm>
        </p:spPr>
        <p:txBody>
          <a:bodyPr/>
          <a:lstStyle>
            <a:lvl2pPr>
              <a:defRPr/>
            </a:lvl2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23" name="22 Título"/>
          <p:cNvSpPr>
            <a:spLocks noGrp="1"/>
          </p:cNvSpPr>
          <p:nvPr>
            <p:ph type="title"/>
          </p:nvPr>
        </p:nvSpPr>
        <p:spPr>
          <a:xfrm>
            <a:off x="214281" y="300038"/>
            <a:ext cx="8786875" cy="485775"/>
          </a:xfrm>
        </p:spPr>
        <p:txBody>
          <a:bodyPr rtlCol="0" anchor="b"/>
          <a:lstStyle/>
          <a:p>
            <a:r>
              <a:rPr lang="es-ES_tradnl" smtClean="0"/>
              <a:t>Clic para editar título</a:t>
            </a:r>
            <a:endParaRPr lang="en-US" dirty="0"/>
          </a:p>
        </p:txBody>
      </p:sp>
      <p:sp>
        <p:nvSpPr>
          <p:cNvPr id="15" name="23 Marcador de contenido"/>
          <p:cNvSpPr>
            <a:spLocks noGrp="1"/>
          </p:cNvSpPr>
          <p:nvPr>
            <p:ph sz="quarter" idx="10"/>
          </p:nvPr>
        </p:nvSpPr>
        <p:spPr>
          <a:xfrm>
            <a:off x="214281" y="1000108"/>
            <a:ext cx="8786875" cy="2000264"/>
          </a:xfrm>
        </p:spPr>
        <p:txBody>
          <a:bodyPr/>
          <a:lstStyle>
            <a:lvl1pPr>
              <a:lnSpc>
                <a:spcPct val="100000"/>
              </a:lnSpc>
              <a:spcBef>
                <a:spcPts val="600"/>
              </a:spcBef>
              <a:defRPr/>
            </a:lvl1pPr>
            <a:lvl2pPr>
              <a:defRPr/>
            </a:lvl2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ación">
    <p:bg>
      <p:bgRef idx="1001">
        <a:schemeClr val="bg2"/>
      </p:bgRef>
    </p:bg>
    <p:spTree>
      <p:nvGrpSpPr>
        <p:cNvPr id="1" name=""/>
        <p:cNvGrpSpPr/>
        <p:nvPr/>
      </p:nvGrpSpPr>
      <p:grpSpPr>
        <a:xfrm>
          <a:off x="0" y="0"/>
          <a:ext cx="0" cy="0"/>
          <a:chOff x="0" y="0"/>
          <a:chExt cx="0" cy="0"/>
        </a:xfrm>
      </p:grpSpPr>
      <p:sp>
        <p:nvSpPr>
          <p:cNvPr id="7" name="12 Conector recto"/>
          <p:cNvSpPr>
            <a:spLocks noChangeShapeType="1"/>
          </p:cNvSpPr>
          <p:nvPr/>
        </p:nvSpPr>
        <p:spPr bwMode="auto">
          <a:xfrm flipV="1">
            <a:off x="4572000" y="2000250"/>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8" name="13 Rectángulo"/>
          <p:cNvSpPr>
            <a:spLocks noChangeArrowheads="1"/>
          </p:cNvSpPr>
          <p:nvPr/>
        </p:nvSpPr>
        <p:spPr bwMode="white">
          <a:xfrm>
            <a:off x="0" y="0"/>
            <a:ext cx="9144000" cy="142875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9"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0" name="1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1" name="20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2" name="21 Rectángulo"/>
          <p:cNvSpPr/>
          <p:nvPr/>
        </p:nvSpPr>
        <p:spPr>
          <a:xfrm>
            <a:off x="152400" y="1285875"/>
            <a:ext cx="8832850" cy="714375"/>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22 Rectángulo"/>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4" name="23 Conector recto"/>
          <p:cNvSpPr>
            <a:spLocks noChangeShapeType="1"/>
          </p:cNvSpPr>
          <p:nvPr/>
        </p:nvSpPr>
        <p:spPr bwMode="auto">
          <a:xfrm>
            <a:off x="152400" y="928688"/>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3" name="2 Marcador de texto"/>
          <p:cNvSpPr>
            <a:spLocks noGrp="1"/>
          </p:cNvSpPr>
          <p:nvPr>
            <p:ph type="body" idx="1"/>
          </p:nvPr>
        </p:nvSpPr>
        <p:spPr>
          <a:xfrm>
            <a:off x="301754" y="1357299"/>
            <a:ext cx="4040188" cy="57150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lgn="ctr">
              <a:lnSpc>
                <a:spcPct val="100000"/>
              </a:lnSpc>
              <a:buNone/>
              <a:defRPr lang="en-US" sz="2200" b="1" u="none" dirty="0" smtClean="0">
                <a:solidFill>
                  <a:srgbClr val="FFFFFF"/>
                </a:solidFill>
                <a:effectLst>
                  <a:outerShdw blurRad="38100" dist="38100" dir="2700000" algn="tl">
                    <a:srgbClr val="000000">
                      <a:alpha val="43137"/>
                    </a:srgbClr>
                  </a:outerShdw>
                </a:effectLst>
                <a:latin typeface="+mj-lt"/>
                <a:cs typeface="Arial" pitchFamily="34" charset="0"/>
              </a:defRPr>
            </a:lvl1pPr>
            <a:lvl2pPr>
              <a:buNone/>
              <a:defRPr sz="2000" b="1"/>
            </a:lvl2pPr>
            <a:lvl3pPr>
              <a:buNone/>
              <a:defRPr sz="1800" b="1"/>
            </a:lvl3pPr>
            <a:lvl4pPr>
              <a:buNone/>
              <a:defRPr sz="1600" b="1"/>
            </a:lvl4pPr>
            <a:lvl5pPr>
              <a:buNone/>
              <a:defRPr sz="1600" b="1"/>
            </a:lvl5pPr>
          </a:lstStyle>
          <a:p>
            <a:pPr lvl="0"/>
            <a:r>
              <a:rPr lang="es-ES_tradnl" smtClean="0"/>
              <a:t>Haga clic para modificar el estilo de texto del patrón</a:t>
            </a:r>
          </a:p>
        </p:txBody>
      </p:sp>
      <p:sp>
        <p:nvSpPr>
          <p:cNvPr id="4" name="3 Marcador de texto"/>
          <p:cNvSpPr>
            <a:spLocks noGrp="1"/>
          </p:cNvSpPr>
          <p:nvPr>
            <p:ph type="body" sz="half" idx="3"/>
          </p:nvPr>
        </p:nvSpPr>
        <p:spPr>
          <a:xfrm>
            <a:off x="4786317" y="1357299"/>
            <a:ext cx="4041775" cy="571504"/>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lgn="ctr">
              <a:lnSpc>
                <a:spcPct val="100000"/>
              </a:lnSpc>
              <a:buNone/>
              <a:defRPr sz="2200" b="1" u="none">
                <a:effectLst>
                  <a:outerShdw blurRad="38100" dist="38100" dir="2700000" algn="tl">
                    <a:srgbClr val="000000">
                      <a:alpha val="43137"/>
                    </a:srgbClr>
                  </a:outerShdw>
                </a:effectLst>
                <a:latin typeface="+mj-lt"/>
                <a:cs typeface="Arial" pitchFamily="34" charset="0"/>
              </a:defRPr>
            </a:lvl1pPr>
            <a:lvl2pPr>
              <a:buNone/>
              <a:defRPr sz="2000" b="1"/>
            </a:lvl2pPr>
            <a:lvl3pPr>
              <a:buNone/>
              <a:defRPr sz="1800" b="1"/>
            </a:lvl3pPr>
            <a:lvl4pPr>
              <a:buNone/>
              <a:defRPr sz="1600" b="1"/>
            </a:lvl4pPr>
            <a:lvl5pPr>
              <a:buNone/>
              <a:defRPr sz="1600" b="1"/>
            </a:lvl5pPr>
          </a:lstStyle>
          <a:p>
            <a:pPr lvl="0"/>
            <a:r>
              <a:rPr lang="es-ES_tradnl" smtClean="0"/>
              <a:t>Haga clic para modificar el estilo de texto del patrón</a:t>
            </a:r>
          </a:p>
        </p:txBody>
      </p:sp>
      <p:sp>
        <p:nvSpPr>
          <p:cNvPr id="24" name="23 Marcador de contenido"/>
          <p:cNvSpPr>
            <a:spLocks noGrp="1"/>
          </p:cNvSpPr>
          <p:nvPr>
            <p:ph sz="quarter" idx="2"/>
          </p:nvPr>
        </p:nvSpPr>
        <p:spPr>
          <a:xfrm>
            <a:off x="301752" y="1996975"/>
            <a:ext cx="4041648" cy="4360985"/>
          </a:xfrm>
        </p:spPr>
        <p:txBody>
          <a:bodyPr/>
          <a:lstStyle>
            <a:lvl2pPr>
              <a:defRPr/>
            </a:lvl2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26" name="25 Marcador de contenido"/>
          <p:cNvSpPr>
            <a:spLocks noGrp="1"/>
          </p:cNvSpPr>
          <p:nvPr>
            <p:ph sz="quarter" idx="4"/>
          </p:nvPr>
        </p:nvSpPr>
        <p:spPr>
          <a:xfrm>
            <a:off x="4800600" y="2000242"/>
            <a:ext cx="4038600" cy="4364773"/>
          </a:xfrm>
        </p:spPr>
        <p:txBody>
          <a:bodyPr/>
          <a:lstStyle>
            <a:lvl2pPr>
              <a:defRPr/>
            </a:lvl2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23" name="22 Título"/>
          <p:cNvSpPr>
            <a:spLocks noGrp="1"/>
          </p:cNvSpPr>
          <p:nvPr>
            <p:ph type="title"/>
          </p:nvPr>
        </p:nvSpPr>
        <p:spPr>
          <a:xfrm>
            <a:off x="214281" y="300038"/>
            <a:ext cx="8786875" cy="485775"/>
          </a:xfrm>
        </p:spPr>
        <p:txBody>
          <a:bodyPr rtlCol="0" anchor="b"/>
          <a:lstStyle/>
          <a:p>
            <a:r>
              <a:rPr lang="es-ES_tradnl" smtClean="0"/>
              <a:t>Clic para editar título</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En blanco">
    <p:spTree>
      <p:nvGrpSpPr>
        <p:cNvPr id="1" name=""/>
        <p:cNvGrpSpPr/>
        <p:nvPr/>
      </p:nvGrpSpPr>
      <p:grpSpPr>
        <a:xfrm>
          <a:off x="0" y="0"/>
          <a:ext cx="0" cy="0"/>
          <a:chOff x="0" y="0"/>
          <a:chExt cx="0" cy="0"/>
        </a:xfrm>
      </p:grpSpPr>
      <p:sp>
        <p:nvSpPr>
          <p:cNvPr id="2" name="12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3" name="13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4" name="14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5" name="1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6" name="20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7" name="21 Rectángulo"/>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6" name="15 Rectángulo"/>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9" name="8 Rectángulo"/>
          <p:cNvSpPr>
            <a:spLocks noChangeArrowheads="1"/>
          </p:cNvSpPr>
          <p:nvPr/>
        </p:nvSpPr>
        <p:spPr bwMode="auto">
          <a:xfrm>
            <a:off x="149225" y="6500813"/>
            <a:ext cx="8832850" cy="1968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8" name="7 Rectángulo"/>
          <p:cNvSpPr>
            <a:spLocks noChangeArrowheads="1"/>
          </p:cNvSpPr>
          <p:nvPr/>
        </p:nvSpPr>
        <p:spPr bwMode="auto">
          <a:xfrm>
            <a:off x="152400" y="142875"/>
            <a:ext cx="8832850" cy="65595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0" name="9 Conector recto"/>
          <p:cNvSpPr>
            <a:spLocks noChangeShapeType="1"/>
          </p:cNvSpPr>
          <p:nvPr/>
        </p:nvSpPr>
        <p:spPr bwMode="auto">
          <a:xfrm>
            <a:off x="152400" y="928688"/>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endParaRPr>
          </a:p>
        </p:txBody>
      </p:sp>
      <p:sp>
        <p:nvSpPr>
          <p:cNvPr id="12" name="11 Elipse"/>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4" name="21 Marcador de título"/>
          <p:cNvSpPr>
            <a:spLocks noGrp="1"/>
          </p:cNvSpPr>
          <p:nvPr>
            <p:ph type="title"/>
          </p:nvPr>
        </p:nvSpPr>
        <p:spPr bwMode="auto">
          <a:xfrm>
            <a:off x="214313" y="300038"/>
            <a:ext cx="8699500" cy="485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US"/>
          </a:p>
        </p:txBody>
      </p:sp>
      <p:sp>
        <p:nvSpPr>
          <p:cNvPr id="1035" name="12 Marcador de texto"/>
          <p:cNvSpPr>
            <a:spLocks noGrp="1"/>
          </p:cNvSpPr>
          <p:nvPr>
            <p:ph type="body" idx="1"/>
          </p:nvPr>
        </p:nvSpPr>
        <p:spPr bwMode="auto">
          <a:xfrm>
            <a:off x="214313" y="928688"/>
            <a:ext cx="8748712" cy="5500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 Segundo nivel</a:t>
            </a:r>
          </a:p>
          <a:p>
            <a:pPr lvl="2"/>
            <a:r>
              <a:rPr lang="es-ES"/>
              <a:t>Tercer nivel</a:t>
            </a:r>
          </a:p>
          <a:p>
            <a:pPr lvl="3"/>
            <a:r>
              <a:rPr lang="es-ES"/>
              <a:t>Cuarto nivel</a:t>
            </a:r>
          </a:p>
          <a:p>
            <a:pPr lvl="4"/>
            <a:r>
              <a:rPr lang="es-ES"/>
              <a:t>Quinto nivel</a:t>
            </a: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ctr" rtl="0" eaLnBrk="1" fontAlgn="base" hangingPunct="1">
        <a:spcBef>
          <a:spcPct val="0"/>
        </a:spcBef>
        <a:spcAft>
          <a:spcPct val="0"/>
        </a:spcAft>
        <a:defRPr sz="2700" kern="1200">
          <a:solidFill>
            <a:schemeClr val="accent1"/>
          </a:solidFill>
          <a:latin typeface="+mj-lt"/>
          <a:ea typeface="Arial Unicode MS" pitchFamily="34" charset="-128"/>
          <a:cs typeface="Arial" pitchFamily="34" charset="0"/>
        </a:defRPr>
      </a:lvl1pPr>
      <a:lvl2pPr algn="ctr" rtl="0" eaLnBrk="1" fontAlgn="base" hangingPunct="1">
        <a:spcBef>
          <a:spcPct val="0"/>
        </a:spcBef>
        <a:spcAft>
          <a:spcPct val="0"/>
        </a:spcAft>
        <a:defRPr sz="2700">
          <a:solidFill>
            <a:schemeClr val="accent1"/>
          </a:solidFill>
          <a:latin typeface="Georgia" pitchFamily="18" charset="0"/>
          <a:ea typeface="Arial Unicode MS" pitchFamily="34" charset="-128"/>
          <a:cs typeface="Arial" charset="0"/>
        </a:defRPr>
      </a:lvl2pPr>
      <a:lvl3pPr algn="ctr" rtl="0" eaLnBrk="1" fontAlgn="base" hangingPunct="1">
        <a:spcBef>
          <a:spcPct val="0"/>
        </a:spcBef>
        <a:spcAft>
          <a:spcPct val="0"/>
        </a:spcAft>
        <a:defRPr sz="2700">
          <a:solidFill>
            <a:schemeClr val="accent1"/>
          </a:solidFill>
          <a:latin typeface="Georgia" pitchFamily="18" charset="0"/>
          <a:ea typeface="Arial Unicode MS" pitchFamily="34" charset="-128"/>
          <a:cs typeface="Arial" charset="0"/>
        </a:defRPr>
      </a:lvl3pPr>
      <a:lvl4pPr algn="ctr" rtl="0" eaLnBrk="1" fontAlgn="base" hangingPunct="1">
        <a:spcBef>
          <a:spcPct val="0"/>
        </a:spcBef>
        <a:spcAft>
          <a:spcPct val="0"/>
        </a:spcAft>
        <a:defRPr sz="2700">
          <a:solidFill>
            <a:schemeClr val="accent1"/>
          </a:solidFill>
          <a:latin typeface="Georgia" pitchFamily="18" charset="0"/>
          <a:ea typeface="Arial Unicode MS" pitchFamily="34" charset="-128"/>
          <a:cs typeface="Arial" charset="0"/>
        </a:defRPr>
      </a:lvl4pPr>
      <a:lvl5pPr algn="ctr" rtl="0" eaLnBrk="1" fontAlgn="base" hangingPunct="1">
        <a:spcBef>
          <a:spcPct val="0"/>
        </a:spcBef>
        <a:spcAft>
          <a:spcPct val="0"/>
        </a:spcAft>
        <a:defRPr sz="2700">
          <a:solidFill>
            <a:schemeClr val="accent1"/>
          </a:solidFill>
          <a:latin typeface="Georgia" pitchFamily="18" charset="0"/>
          <a:ea typeface="Arial Unicode MS" pitchFamily="34" charset="-128"/>
          <a:cs typeface="Arial" charset="0"/>
        </a:defRPr>
      </a:lvl5pPr>
      <a:lvl6pPr marL="457200" algn="ctr" rtl="0" eaLnBrk="1" fontAlgn="base" hangingPunct="1">
        <a:spcBef>
          <a:spcPct val="0"/>
        </a:spcBef>
        <a:spcAft>
          <a:spcPct val="0"/>
        </a:spcAft>
        <a:defRPr sz="2800">
          <a:solidFill>
            <a:schemeClr val="accent1"/>
          </a:solidFill>
          <a:latin typeface="Verdana" pitchFamily="34" charset="0"/>
          <a:ea typeface="Verdana" pitchFamily="34" charset="0"/>
          <a:cs typeface="Verdana" pitchFamily="34" charset="0"/>
        </a:defRPr>
      </a:lvl6pPr>
      <a:lvl7pPr marL="914400" algn="ctr" rtl="0" eaLnBrk="1" fontAlgn="base" hangingPunct="1">
        <a:spcBef>
          <a:spcPct val="0"/>
        </a:spcBef>
        <a:spcAft>
          <a:spcPct val="0"/>
        </a:spcAft>
        <a:defRPr sz="2800">
          <a:solidFill>
            <a:schemeClr val="accent1"/>
          </a:solidFill>
          <a:latin typeface="Verdana" pitchFamily="34" charset="0"/>
          <a:ea typeface="Verdana" pitchFamily="34" charset="0"/>
          <a:cs typeface="Verdana" pitchFamily="34" charset="0"/>
        </a:defRPr>
      </a:lvl7pPr>
      <a:lvl8pPr marL="1371600" algn="ctr" rtl="0" eaLnBrk="1" fontAlgn="base" hangingPunct="1">
        <a:spcBef>
          <a:spcPct val="0"/>
        </a:spcBef>
        <a:spcAft>
          <a:spcPct val="0"/>
        </a:spcAft>
        <a:defRPr sz="2800">
          <a:solidFill>
            <a:schemeClr val="accent1"/>
          </a:solidFill>
          <a:latin typeface="Verdana" pitchFamily="34" charset="0"/>
          <a:ea typeface="Verdana" pitchFamily="34" charset="0"/>
          <a:cs typeface="Verdana" pitchFamily="34" charset="0"/>
        </a:defRPr>
      </a:lvl8pPr>
      <a:lvl9pPr marL="1828800" algn="ctr" rtl="0" eaLnBrk="1" fontAlgn="base" hangingPunct="1">
        <a:spcBef>
          <a:spcPct val="0"/>
        </a:spcBef>
        <a:spcAft>
          <a:spcPct val="0"/>
        </a:spcAft>
        <a:defRPr sz="2800">
          <a:solidFill>
            <a:schemeClr val="accent1"/>
          </a:solidFill>
          <a:latin typeface="Verdana" pitchFamily="34" charset="0"/>
          <a:ea typeface="Verdana" pitchFamily="34" charset="0"/>
          <a:cs typeface="Verdana" pitchFamily="34" charset="0"/>
        </a:defRPr>
      </a:lvl9pPr>
    </p:titleStyle>
    <p:bodyStyle>
      <a:lvl1pPr marL="571500" indent="-571500" algn="ctr" rtl="0" eaLnBrk="1" fontAlgn="base" hangingPunct="1">
        <a:lnSpc>
          <a:spcPct val="150000"/>
        </a:lnSpc>
        <a:spcBef>
          <a:spcPct val="20000"/>
        </a:spcBef>
        <a:spcAft>
          <a:spcPct val="0"/>
        </a:spcAft>
        <a:buClr>
          <a:schemeClr val="accent1"/>
        </a:buClr>
        <a:buSzPct val="90000"/>
        <a:buFont typeface="Georgia" charset="0"/>
        <a:buAutoNum type="romanUcPeriod"/>
        <a:defRPr sz="2600" kern="1200">
          <a:solidFill>
            <a:srgbClr val="10253F"/>
          </a:solidFill>
          <a:effectLst>
            <a:outerShdw blurRad="38100" dist="38100" dir="2700000" algn="tl">
              <a:srgbClr val="000000">
                <a:alpha val="43137"/>
              </a:srgbClr>
            </a:outerShdw>
          </a:effectLst>
          <a:latin typeface="+mn-lt"/>
          <a:ea typeface="Arial Unicode MS" pitchFamily="34" charset="-128"/>
          <a:cs typeface="Arial" pitchFamily="34" charset="0"/>
        </a:defRPr>
      </a:lvl1pPr>
      <a:lvl2pPr marL="547688" indent="-273050" algn="l" rtl="0" eaLnBrk="1" fontAlgn="base" hangingPunct="1">
        <a:spcBef>
          <a:spcPct val="20000"/>
        </a:spcBef>
        <a:spcAft>
          <a:spcPct val="0"/>
        </a:spcAft>
        <a:buClr>
          <a:schemeClr val="accent2"/>
        </a:buClr>
        <a:buSzPct val="95000"/>
        <a:buFont typeface="Wingdings" charset="2"/>
        <a:buChar char="è"/>
        <a:defRPr sz="2200" kern="1200">
          <a:solidFill>
            <a:schemeClr val="tx1"/>
          </a:solidFill>
          <a:latin typeface="+mn-lt"/>
          <a:ea typeface="Arial Unicode MS" pitchFamily="34" charset="-128"/>
          <a:cs typeface="Arial" pitchFamily="34" charset="0"/>
        </a:defRPr>
      </a:lvl2pPr>
      <a:lvl3pPr marL="822325" indent="-228600" algn="l" rtl="0" eaLnBrk="1" fontAlgn="base" hangingPunct="1">
        <a:lnSpc>
          <a:spcPct val="150000"/>
        </a:lnSpc>
        <a:spcBef>
          <a:spcPct val="20000"/>
        </a:spcBef>
        <a:spcAft>
          <a:spcPct val="0"/>
        </a:spcAft>
        <a:buClr>
          <a:srgbClr val="9BBB59"/>
        </a:buClr>
        <a:buSzPct val="75000"/>
        <a:buFont typeface="Wingdings 2" charset="2"/>
        <a:buChar char=""/>
        <a:defRPr sz="2000" kern="1200">
          <a:solidFill>
            <a:schemeClr val="tx1"/>
          </a:solidFill>
          <a:latin typeface="+mn-lt"/>
          <a:ea typeface="Verdana" pitchFamily="34" charset="0"/>
          <a:cs typeface="Arial" pitchFamily="34" charset="0"/>
        </a:defRPr>
      </a:lvl3pPr>
      <a:lvl4pPr marL="1096963" indent="-228600" algn="l" rtl="0" eaLnBrk="1" fontAlgn="base" hangingPunct="1">
        <a:lnSpc>
          <a:spcPct val="150000"/>
        </a:lnSpc>
        <a:spcBef>
          <a:spcPct val="20000"/>
        </a:spcBef>
        <a:spcAft>
          <a:spcPct val="0"/>
        </a:spcAft>
        <a:buClr>
          <a:srgbClr val="8064A2"/>
        </a:buClr>
        <a:buSzPct val="70000"/>
        <a:buFont typeface="Wingdings" charset="2"/>
        <a:buChar char=""/>
        <a:defRPr sz="2000" kern="1200">
          <a:solidFill>
            <a:schemeClr val="tx2"/>
          </a:solidFill>
          <a:latin typeface="+mn-lt"/>
          <a:ea typeface="Verdana" pitchFamily="34" charset="0"/>
          <a:cs typeface="Arial" pitchFamily="34" charset="0"/>
        </a:defRPr>
      </a:lvl4pPr>
      <a:lvl5pPr marL="1371600" indent="-228600" algn="l" rtl="0" eaLnBrk="1" fontAlgn="base" hangingPunct="1">
        <a:lnSpc>
          <a:spcPct val="150000"/>
        </a:lnSpc>
        <a:spcBef>
          <a:spcPct val="20000"/>
        </a:spcBef>
        <a:spcAft>
          <a:spcPct val="0"/>
        </a:spcAft>
        <a:buClr>
          <a:srgbClr val="4BACC6"/>
        </a:buClr>
        <a:buChar char="•"/>
        <a:defRPr sz="1600" kern="1200">
          <a:solidFill>
            <a:schemeClr val="tx1"/>
          </a:solidFill>
          <a:latin typeface="+mn-lt"/>
          <a:ea typeface="Verdana" pitchFamily="34" charset="0"/>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15 Rectángulo"/>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auto">
          <a:xfrm>
            <a:off x="149225" y="6500813"/>
            <a:ext cx="8832850" cy="1968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Rectángulo"/>
          <p:cNvSpPr>
            <a:spLocks noChangeArrowheads="1"/>
          </p:cNvSpPr>
          <p:nvPr/>
        </p:nvSpPr>
        <p:spPr bwMode="auto">
          <a:xfrm>
            <a:off x="152400" y="142875"/>
            <a:ext cx="8832850" cy="65595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9 Conector recto"/>
          <p:cNvSpPr>
            <a:spLocks noChangeShapeType="1"/>
          </p:cNvSpPr>
          <p:nvPr/>
        </p:nvSpPr>
        <p:spPr bwMode="auto">
          <a:xfrm>
            <a:off x="152400" y="928688"/>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endParaRPr>
          </a:p>
        </p:txBody>
      </p:sp>
      <p:sp>
        <p:nvSpPr>
          <p:cNvPr id="12" name="11 Elipse"/>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4" name="21 Marcador de título"/>
          <p:cNvSpPr>
            <a:spLocks noGrp="1"/>
          </p:cNvSpPr>
          <p:nvPr>
            <p:ph type="title"/>
          </p:nvPr>
        </p:nvSpPr>
        <p:spPr bwMode="auto">
          <a:xfrm>
            <a:off x="214313" y="300038"/>
            <a:ext cx="8699500" cy="485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35" name="12 Marcador de texto"/>
          <p:cNvSpPr>
            <a:spLocks noGrp="1"/>
          </p:cNvSpPr>
          <p:nvPr>
            <p:ph type="body" idx="1"/>
          </p:nvPr>
        </p:nvSpPr>
        <p:spPr bwMode="auto">
          <a:xfrm>
            <a:off x="214313" y="928688"/>
            <a:ext cx="8748712" cy="5500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 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ctr" rtl="0" eaLnBrk="1" fontAlgn="base" hangingPunct="1">
        <a:spcBef>
          <a:spcPct val="0"/>
        </a:spcBef>
        <a:spcAft>
          <a:spcPct val="0"/>
        </a:spcAft>
        <a:defRPr sz="2700" kern="1200">
          <a:solidFill>
            <a:schemeClr val="accent1"/>
          </a:solidFill>
          <a:latin typeface="+mj-lt"/>
          <a:ea typeface="Arial Unicode MS" pitchFamily="34" charset="-128"/>
          <a:cs typeface="Arial" pitchFamily="34" charset="0"/>
        </a:defRPr>
      </a:lvl1pPr>
      <a:lvl2pPr algn="ctr" rtl="0" eaLnBrk="1" fontAlgn="base" hangingPunct="1">
        <a:spcBef>
          <a:spcPct val="0"/>
        </a:spcBef>
        <a:spcAft>
          <a:spcPct val="0"/>
        </a:spcAft>
        <a:defRPr sz="2700">
          <a:solidFill>
            <a:schemeClr val="accent1"/>
          </a:solidFill>
          <a:latin typeface="Georgia" pitchFamily="18" charset="0"/>
          <a:ea typeface="Arial Unicode MS" pitchFamily="34" charset="-128"/>
          <a:cs typeface="Arial" charset="0"/>
        </a:defRPr>
      </a:lvl2pPr>
      <a:lvl3pPr algn="ctr" rtl="0" eaLnBrk="1" fontAlgn="base" hangingPunct="1">
        <a:spcBef>
          <a:spcPct val="0"/>
        </a:spcBef>
        <a:spcAft>
          <a:spcPct val="0"/>
        </a:spcAft>
        <a:defRPr sz="2700">
          <a:solidFill>
            <a:schemeClr val="accent1"/>
          </a:solidFill>
          <a:latin typeface="Georgia" pitchFamily="18" charset="0"/>
          <a:ea typeface="Arial Unicode MS" pitchFamily="34" charset="-128"/>
          <a:cs typeface="Arial" charset="0"/>
        </a:defRPr>
      </a:lvl3pPr>
      <a:lvl4pPr algn="ctr" rtl="0" eaLnBrk="1" fontAlgn="base" hangingPunct="1">
        <a:spcBef>
          <a:spcPct val="0"/>
        </a:spcBef>
        <a:spcAft>
          <a:spcPct val="0"/>
        </a:spcAft>
        <a:defRPr sz="2700">
          <a:solidFill>
            <a:schemeClr val="accent1"/>
          </a:solidFill>
          <a:latin typeface="Georgia" pitchFamily="18" charset="0"/>
          <a:ea typeface="Arial Unicode MS" pitchFamily="34" charset="-128"/>
          <a:cs typeface="Arial" charset="0"/>
        </a:defRPr>
      </a:lvl4pPr>
      <a:lvl5pPr algn="ctr" rtl="0" eaLnBrk="1" fontAlgn="base" hangingPunct="1">
        <a:spcBef>
          <a:spcPct val="0"/>
        </a:spcBef>
        <a:spcAft>
          <a:spcPct val="0"/>
        </a:spcAft>
        <a:defRPr sz="2700">
          <a:solidFill>
            <a:schemeClr val="accent1"/>
          </a:solidFill>
          <a:latin typeface="Georgia" pitchFamily="18" charset="0"/>
          <a:ea typeface="Arial Unicode MS" pitchFamily="34" charset="-128"/>
          <a:cs typeface="Arial" charset="0"/>
        </a:defRPr>
      </a:lvl5pPr>
      <a:lvl6pPr marL="457200" algn="ctr" rtl="0" eaLnBrk="1" fontAlgn="base" hangingPunct="1">
        <a:spcBef>
          <a:spcPct val="0"/>
        </a:spcBef>
        <a:spcAft>
          <a:spcPct val="0"/>
        </a:spcAft>
        <a:defRPr sz="2800">
          <a:solidFill>
            <a:schemeClr val="accent1"/>
          </a:solidFill>
          <a:latin typeface="Verdana" pitchFamily="34" charset="0"/>
          <a:ea typeface="Verdana" pitchFamily="34" charset="0"/>
          <a:cs typeface="Verdana" pitchFamily="34" charset="0"/>
        </a:defRPr>
      </a:lvl6pPr>
      <a:lvl7pPr marL="914400" algn="ctr" rtl="0" eaLnBrk="1" fontAlgn="base" hangingPunct="1">
        <a:spcBef>
          <a:spcPct val="0"/>
        </a:spcBef>
        <a:spcAft>
          <a:spcPct val="0"/>
        </a:spcAft>
        <a:defRPr sz="2800">
          <a:solidFill>
            <a:schemeClr val="accent1"/>
          </a:solidFill>
          <a:latin typeface="Verdana" pitchFamily="34" charset="0"/>
          <a:ea typeface="Verdana" pitchFamily="34" charset="0"/>
          <a:cs typeface="Verdana" pitchFamily="34" charset="0"/>
        </a:defRPr>
      </a:lvl7pPr>
      <a:lvl8pPr marL="1371600" algn="ctr" rtl="0" eaLnBrk="1" fontAlgn="base" hangingPunct="1">
        <a:spcBef>
          <a:spcPct val="0"/>
        </a:spcBef>
        <a:spcAft>
          <a:spcPct val="0"/>
        </a:spcAft>
        <a:defRPr sz="2800">
          <a:solidFill>
            <a:schemeClr val="accent1"/>
          </a:solidFill>
          <a:latin typeface="Verdana" pitchFamily="34" charset="0"/>
          <a:ea typeface="Verdana" pitchFamily="34" charset="0"/>
          <a:cs typeface="Verdana" pitchFamily="34" charset="0"/>
        </a:defRPr>
      </a:lvl8pPr>
      <a:lvl9pPr marL="1828800" algn="ctr" rtl="0" eaLnBrk="1" fontAlgn="base" hangingPunct="1">
        <a:spcBef>
          <a:spcPct val="0"/>
        </a:spcBef>
        <a:spcAft>
          <a:spcPct val="0"/>
        </a:spcAft>
        <a:defRPr sz="2800">
          <a:solidFill>
            <a:schemeClr val="accent1"/>
          </a:solidFill>
          <a:latin typeface="Verdana" pitchFamily="34" charset="0"/>
          <a:ea typeface="Verdana" pitchFamily="34" charset="0"/>
          <a:cs typeface="Verdana" pitchFamily="34" charset="0"/>
        </a:defRPr>
      </a:lvl9pPr>
    </p:titleStyle>
    <p:bodyStyle>
      <a:lvl1pPr marL="571500" indent="-571500" algn="ctr" rtl="0" eaLnBrk="1" fontAlgn="base" hangingPunct="1">
        <a:lnSpc>
          <a:spcPct val="150000"/>
        </a:lnSpc>
        <a:spcBef>
          <a:spcPct val="20000"/>
        </a:spcBef>
        <a:spcAft>
          <a:spcPct val="0"/>
        </a:spcAft>
        <a:buClr>
          <a:schemeClr val="accent1"/>
        </a:buClr>
        <a:buSzPct val="90000"/>
        <a:buFont typeface="Georgia" pitchFamily="18" charset="0"/>
        <a:buAutoNum type="romanUcPeriod"/>
        <a:defRPr sz="2600" kern="1200">
          <a:solidFill>
            <a:srgbClr val="10253F"/>
          </a:solidFill>
          <a:effectLst>
            <a:outerShdw blurRad="38100" dist="38100" dir="2700000" algn="tl">
              <a:srgbClr val="000000">
                <a:alpha val="43137"/>
              </a:srgbClr>
            </a:outerShdw>
          </a:effectLst>
          <a:latin typeface="+mn-lt"/>
          <a:ea typeface="Arial Unicode MS" pitchFamily="34" charset="-128"/>
          <a:cs typeface="Arial" pitchFamily="34" charset="0"/>
        </a:defRPr>
      </a:lvl1pPr>
      <a:lvl2pPr marL="547688" indent="-273050" algn="l" rtl="0" eaLnBrk="1" fontAlgn="base" hangingPunct="1">
        <a:spcBef>
          <a:spcPct val="20000"/>
        </a:spcBef>
        <a:spcAft>
          <a:spcPct val="0"/>
        </a:spcAft>
        <a:buClr>
          <a:schemeClr val="accent2"/>
        </a:buClr>
        <a:buSzPct val="95000"/>
        <a:buFont typeface="Wingdings" pitchFamily="2" charset="2"/>
        <a:buChar char="è"/>
        <a:defRPr sz="2200" kern="1200">
          <a:solidFill>
            <a:schemeClr val="tx1"/>
          </a:solidFill>
          <a:latin typeface="+mn-lt"/>
          <a:ea typeface="Arial Unicode MS" pitchFamily="34" charset="-128"/>
          <a:cs typeface="Arial" pitchFamily="34" charset="0"/>
        </a:defRPr>
      </a:lvl2pPr>
      <a:lvl3pPr marL="822325" indent="-228600" algn="l" rtl="0" eaLnBrk="1" fontAlgn="base" hangingPunct="1">
        <a:lnSpc>
          <a:spcPct val="150000"/>
        </a:lnSpc>
        <a:spcBef>
          <a:spcPct val="20000"/>
        </a:spcBef>
        <a:spcAft>
          <a:spcPct val="0"/>
        </a:spcAft>
        <a:buClr>
          <a:srgbClr val="9BBB59"/>
        </a:buClr>
        <a:buSzPct val="75000"/>
        <a:buFont typeface="Wingdings 2" pitchFamily="18" charset="2"/>
        <a:buChar char=""/>
        <a:defRPr sz="2000" kern="1200">
          <a:solidFill>
            <a:schemeClr val="tx1"/>
          </a:solidFill>
          <a:latin typeface="+mn-lt"/>
          <a:ea typeface="Verdana" pitchFamily="34" charset="0"/>
          <a:cs typeface="Arial" pitchFamily="34" charset="0"/>
        </a:defRPr>
      </a:lvl3pPr>
      <a:lvl4pPr marL="1096963" indent="-228600" algn="l" rtl="0" eaLnBrk="1" fontAlgn="base" hangingPunct="1">
        <a:lnSpc>
          <a:spcPct val="150000"/>
        </a:lnSpc>
        <a:spcBef>
          <a:spcPct val="20000"/>
        </a:spcBef>
        <a:spcAft>
          <a:spcPct val="0"/>
        </a:spcAft>
        <a:buClr>
          <a:srgbClr val="8064A2"/>
        </a:buClr>
        <a:buSzPct val="70000"/>
        <a:buFont typeface="Wingdings" pitchFamily="2" charset="2"/>
        <a:buChar char=""/>
        <a:defRPr sz="2000" kern="1200">
          <a:solidFill>
            <a:schemeClr val="tx2"/>
          </a:solidFill>
          <a:latin typeface="+mn-lt"/>
          <a:ea typeface="Verdana" pitchFamily="34" charset="0"/>
          <a:cs typeface="Arial" pitchFamily="34" charset="0"/>
        </a:defRPr>
      </a:lvl4pPr>
      <a:lvl5pPr marL="1371600" indent="-228600" algn="l" rtl="0" eaLnBrk="1" fontAlgn="base" hangingPunct="1">
        <a:lnSpc>
          <a:spcPct val="150000"/>
        </a:lnSpc>
        <a:spcBef>
          <a:spcPct val="20000"/>
        </a:spcBef>
        <a:spcAft>
          <a:spcPct val="0"/>
        </a:spcAft>
        <a:buClr>
          <a:srgbClr val="4BACC6"/>
        </a:buClr>
        <a:buChar char="•"/>
        <a:defRPr sz="1600" kern="1200">
          <a:solidFill>
            <a:schemeClr val="tx1"/>
          </a:solidFill>
          <a:latin typeface="+mn-lt"/>
          <a:ea typeface="Verdana" pitchFamily="34" charset="0"/>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df"/><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9.pd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pdf"/><Relationship Id="rId3"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df"/><Relationship Id="rId5"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image" Target="../media/image35.pd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df"/><Relationship Id="rId7" Type="http://schemas.openxmlformats.org/officeDocument/2006/relationships/image" Target="../media/image45.png"/><Relationship Id="rId8" Type="http://schemas.openxmlformats.org/officeDocument/2006/relationships/image" Target="../media/image39.png"/><Relationship Id="rId1" Type="http://schemas.openxmlformats.org/officeDocument/2006/relationships/slideLayout" Target="../slideLayouts/slideLayout12.xml"/><Relationship Id="rId2" Type="http://schemas.openxmlformats.org/officeDocument/2006/relationships/image" Target="../media/image40.pdf"/></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12.xml"/><Relationship Id="rId2" Type="http://schemas.openxmlformats.org/officeDocument/2006/relationships/image" Target="../media/image46.pd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9.pdf"/><Relationship Id="rId3"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1.pdf"/><Relationship Id="rId3"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df"/><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d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df"/><Relationship Id="rId5" Type="http://schemas.openxmlformats.org/officeDocument/2006/relationships/image" Target="../media/image10.png"/><Relationship Id="rId6" Type="http://schemas.openxmlformats.org/officeDocument/2006/relationships/image" Target="../media/image11.pdf"/><Relationship Id="rId7" Type="http://schemas.openxmlformats.org/officeDocument/2006/relationships/image" Target="../media/image12.png"/><Relationship Id="rId8" Type="http://schemas.openxmlformats.org/officeDocument/2006/relationships/image" Target="../media/image13.pdf"/><Relationship Id="rId9"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image" Target="../media/image7.pd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df"/><Relationship Id="rId5"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image" Target="../media/image15.pd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df"/><Relationship Id="rId7" Type="http://schemas.openxmlformats.org/officeDocument/2006/relationships/image" Target="../media/image24.png"/><Relationship Id="rId8" Type="http://schemas.openxmlformats.org/officeDocument/2006/relationships/image" Target="../media/image25.pdf"/><Relationship Id="rId9"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8 Subtítulo"/>
          <p:cNvSpPr>
            <a:spLocks noGrp="1"/>
          </p:cNvSpPr>
          <p:nvPr>
            <p:ph type="subTitle" idx="1"/>
          </p:nvPr>
        </p:nvSpPr>
        <p:spPr/>
        <p:txBody>
          <a:bodyPr>
            <a:normAutofit/>
          </a:bodyPr>
          <a:lstStyle/>
          <a:p>
            <a:pPr>
              <a:defRPr/>
            </a:pPr>
            <a:r>
              <a:rPr lang="es-ES_tradnl" cap="none" dirty="0" smtClean="0">
                <a:effectLst>
                  <a:outerShdw blurRad="38100" dist="38100" dir="2700000" algn="tl">
                    <a:srgbClr val="000000"/>
                  </a:outerShdw>
                </a:effectLst>
                <a:ea typeface="Arial Unicode MS" charset="0"/>
                <a:cs typeface="Arial" charset="0"/>
              </a:rPr>
              <a:t>QUÍMICA DE LOS ÁCIDOS NUCLEICOS</a:t>
            </a:r>
          </a:p>
        </p:txBody>
      </p:sp>
      <p:sp>
        <p:nvSpPr>
          <p:cNvPr id="20483" name="7 Título"/>
          <p:cNvSpPr>
            <a:spLocks noGrp="1"/>
          </p:cNvSpPr>
          <p:nvPr>
            <p:ph type="ctrTitle"/>
          </p:nvPr>
        </p:nvSpPr>
        <p:spPr/>
        <p:txBody>
          <a:bodyPr/>
          <a:lstStyle/>
          <a:p>
            <a:r>
              <a:rPr lang="es-ES" dirty="0">
                <a:ea typeface="Arial Unicode MS" charset="0"/>
              </a:rPr>
              <a:t>Tema </a:t>
            </a:r>
            <a:r>
              <a:rPr lang="es-ES" dirty="0" smtClean="0">
                <a:ea typeface="Arial Unicode MS" charset="0"/>
              </a:rPr>
              <a:t>XI</a:t>
            </a:r>
            <a:endParaRPr lang="es-ES" dirty="0">
              <a:ea typeface="Arial Unicode MS"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ítulo 9"/>
          <p:cNvSpPr>
            <a:spLocks noGrp="1"/>
          </p:cNvSpPr>
          <p:nvPr>
            <p:ph type="title"/>
          </p:nvPr>
        </p:nvSpPr>
        <p:spPr>
          <a:xfrm>
            <a:off x="214283" y="293135"/>
            <a:ext cx="8699500" cy="485775"/>
          </a:xfrm>
        </p:spPr>
        <p:txBody>
          <a:bodyPr/>
          <a:lstStyle/>
          <a:p>
            <a:r>
              <a:rPr lang="es-ES_tradnl" dirty="0" smtClean="0"/>
              <a:t>2. Composición de los ácidos nucleicos</a:t>
            </a:r>
            <a:endParaRPr lang="es-ES_tradnl" dirty="0"/>
          </a:p>
        </p:txBody>
      </p:sp>
      <p:sp>
        <p:nvSpPr>
          <p:cNvPr id="6" name="Rectángulo 3"/>
          <p:cNvSpPr/>
          <p:nvPr/>
        </p:nvSpPr>
        <p:spPr>
          <a:xfrm>
            <a:off x="420603" y="957375"/>
            <a:ext cx="8337844" cy="1200329"/>
          </a:xfrm>
          <a:prstGeom prst="rect">
            <a:avLst/>
          </a:prstGeom>
        </p:spPr>
        <p:txBody>
          <a:bodyPr wrap="square">
            <a:spAutoFit/>
          </a:bodyPr>
          <a:lstStyle/>
          <a:p>
            <a:pPr algn="just"/>
            <a:r>
              <a:rPr lang="es-ES" dirty="0" smtClean="0">
                <a:solidFill>
                  <a:srgbClr val="17375E"/>
                </a:solidFill>
              </a:rPr>
              <a:t>Por ejemplo, la citosina puede encontrarse en forma lactámica (normal) y entonces se empareja con la guanina, pero puede también adoptar forma lactímica y entonces es más estable su unión con la </a:t>
            </a:r>
            <a:r>
              <a:rPr lang="es-ES" dirty="0" err="1" smtClean="0">
                <a:solidFill>
                  <a:srgbClr val="17375E"/>
                </a:solidFill>
              </a:rPr>
              <a:t>adenina</a:t>
            </a:r>
            <a:r>
              <a:rPr lang="es-ES" dirty="0" smtClean="0">
                <a:solidFill>
                  <a:srgbClr val="17375E"/>
                </a:solidFill>
              </a:rPr>
              <a:t>, esto facilita las mutaciones espontáneas y por tanto la evolución.</a:t>
            </a:r>
            <a:endParaRPr lang="es-ES_tradnl" dirty="0">
              <a:solidFill>
                <a:srgbClr val="17375E"/>
              </a:solidFill>
            </a:endParaRPr>
          </a:p>
        </p:txBody>
      </p:sp>
      <p:sp>
        <p:nvSpPr>
          <p:cNvPr id="7" name="Rectángulo 4"/>
          <p:cNvSpPr/>
          <p:nvPr/>
        </p:nvSpPr>
        <p:spPr>
          <a:xfrm>
            <a:off x="420601" y="5347208"/>
            <a:ext cx="8478045" cy="923330"/>
          </a:xfrm>
          <a:prstGeom prst="rect">
            <a:avLst/>
          </a:prstGeom>
        </p:spPr>
        <p:txBody>
          <a:bodyPr wrap="square">
            <a:spAutoFit/>
          </a:bodyPr>
          <a:lstStyle/>
          <a:p>
            <a:pPr algn="just"/>
            <a:r>
              <a:rPr lang="es-ES" dirty="0" smtClean="0">
                <a:solidFill>
                  <a:srgbClr val="17375E"/>
                </a:solidFill>
              </a:rPr>
              <a:t>Además de estas cinco bases mayoritarias los ácidos nucleicos pueden contener pequeñas proporciones de otras bases, normalmente derivados metilados o hidroximetilados de las bases principales</a:t>
            </a:r>
            <a:endParaRPr lang="es-ES_tradnl" dirty="0">
              <a:solidFill>
                <a:srgbClr val="17375E"/>
              </a:solidFill>
            </a:endParaRPr>
          </a:p>
        </p:txBody>
      </p:sp>
      <p:pic>
        <p:nvPicPr>
          <p:cNvPr id="8" name="Imagen 5"/>
          <p:cNvPicPr>
            <a:picLocks noChangeAspect="1"/>
          </p:cNvPicPr>
          <p:nvPr/>
        </p:nvPicPr>
        <p:blipFill>
          <a:blip r:embed="rId2"/>
          <a:stretch>
            <a:fillRect/>
          </a:stretch>
        </p:blipFill>
        <p:spPr>
          <a:xfrm>
            <a:off x="1258803" y="2547186"/>
            <a:ext cx="3135399" cy="1644926"/>
          </a:xfrm>
          <a:prstGeom prst="rect">
            <a:avLst/>
          </a:prstGeom>
        </p:spPr>
      </p:pic>
      <p:pic>
        <p:nvPicPr>
          <p:cNvPr id="9" name="Imagen 6"/>
          <p:cNvPicPr>
            <a:picLocks noChangeAspect="1"/>
          </p:cNvPicPr>
          <p:nvPr/>
        </p:nvPicPr>
        <p:blipFill>
          <a:blip r:embed="rId3"/>
          <a:stretch>
            <a:fillRect/>
          </a:stretch>
        </p:blipFill>
        <p:spPr>
          <a:xfrm>
            <a:off x="5360812" y="2362520"/>
            <a:ext cx="2665588" cy="2002935"/>
          </a:xfrm>
          <a:prstGeom prst="rect">
            <a:avLst/>
          </a:prstGeom>
        </p:spPr>
      </p:pic>
      <p:sp>
        <p:nvSpPr>
          <p:cNvPr id="11" name="CuadroTexto 7"/>
          <p:cNvSpPr txBox="1"/>
          <p:nvPr/>
        </p:nvSpPr>
        <p:spPr>
          <a:xfrm>
            <a:off x="1778000" y="4365455"/>
            <a:ext cx="2611450" cy="369332"/>
          </a:xfrm>
          <a:prstGeom prst="rect">
            <a:avLst/>
          </a:prstGeom>
          <a:noFill/>
        </p:spPr>
        <p:txBody>
          <a:bodyPr wrap="none" rtlCol="0">
            <a:spAutoFit/>
          </a:bodyPr>
          <a:lstStyle/>
          <a:p>
            <a:r>
              <a:rPr lang="es-ES_tradnl" dirty="0" smtClean="0">
                <a:solidFill>
                  <a:srgbClr val="17375E"/>
                </a:solidFill>
              </a:rPr>
              <a:t>Adenina-</a:t>
            </a:r>
            <a:r>
              <a:rPr lang="es-ES_tradnl" dirty="0" err="1" smtClean="0">
                <a:solidFill>
                  <a:srgbClr val="17375E"/>
                </a:solidFill>
              </a:rPr>
              <a:t>Citosina(Taut</a:t>
            </a:r>
            <a:r>
              <a:rPr lang="es-ES_tradnl" dirty="0" smtClean="0">
                <a:solidFill>
                  <a:srgbClr val="17375E"/>
                </a:solidFill>
              </a:rPr>
              <a:t>)</a:t>
            </a:r>
            <a:endParaRPr lang="es-ES_tradnl" dirty="0">
              <a:solidFill>
                <a:srgbClr val="17375E"/>
              </a:solidFill>
            </a:endParaRPr>
          </a:p>
        </p:txBody>
      </p:sp>
      <p:sp>
        <p:nvSpPr>
          <p:cNvPr id="12" name="CuadroTexto 8"/>
          <p:cNvSpPr txBox="1"/>
          <p:nvPr/>
        </p:nvSpPr>
        <p:spPr>
          <a:xfrm>
            <a:off x="5695939" y="4365455"/>
            <a:ext cx="2628920" cy="369332"/>
          </a:xfrm>
          <a:prstGeom prst="rect">
            <a:avLst/>
          </a:prstGeom>
          <a:noFill/>
        </p:spPr>
        <p:txBody>
          <a:bodyPr wrap="none" rtlCol="0">
            <a:spAutoFit/>
          </a:bodyPr>
          <a:lstStyle/>
          <a:p>
            <a:r>
              <a:rPr lang="es-ES_tradnl" dirty="0" smtClean="0">
                <a:solidFill>
                  <a:srgbClr val="17375E"/>
                </a:solidFill>
              </a:rPr>
              <a:t>Guanina-</a:t>
            </a:r>
            <a:r>
              <a:rPr lang="es-ES_tradnl" dirty="0" err="1" smtClean="0">
                <a:solidFill>
                  <a:srgbClr val="17375E"/>
                </a:solidFill>
              </a:rPr>
              <a:t>Citosina(Taut</a:t>
            </a:r>
            <a:r>
              <a:rPr lang="es-ES_tradnl" dirty="0" smtClean="0">
                <a:solidFill>
                  <a:srgbClr val="17375E"/>
                </a:solidFill>
              </a:rPr>
              <a:t>)</a:t>
            </a:r>
            <a:endParaRPr lang="es-ES_tradnl" dirty="0">
              <a:solidFill>
                <a:srgbClr val="17375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uadroTexto 7"/>
          <p:cNvSpPr txBox="1"/>
          <p:nvPr/>
        </p:nvSpPr>
        <p:spPr>
          <a:xfrm>
            <a:off x="263908" y="1990916"/>
            <a:ext cx="4232236" cy="369332"/>
          </a:xfrm>
          <a:prstGeom prst="rect">
            <a:avLst/>
          </a:prstGeom>
          <a:noFill/>
        </p:spPr>
        <p:txBody>
          <a:bodyPr wrap="none" rtlCol="0">
            <a:spAutoFit/>
          </a:bodyPr>
          <a:lstStyle/>
          <a:p>
            <a:r>
              <a:rPr lang="es-ES_tradnl" dirty="0" smtClean="0">
                <a:solidFill>
                  <a:srgbClr val="17375E"/>
                </a:solidFill>
              </a:rPr>
              <a:t>Los </a:t>
            </a:r>
            <a:r>
              <a:rPr lang="es-ES_tradnl" dirty="0" err="1" smtClean="0">
                <a:solidFill>
                  <a:srgbClr val="17375E"/>
                </a:solidFill>
              </a:rPr>
              <a:t>nucleósidos</a:t>
            </a:r>
            <a:r>
              <a:rPr lang="es-ES_tradnl" dirty="0" smtClean="0">
                <a:solidFill>
                  <a:srgbClr val="17375E"/>
                </a:solidFill>
              </a:rPr>
              <a:t> comunes del ARN son :</a:t>
            </a:r>
            <a:endParaRPr lang="es-ES_tradnl" dirty="0">
              <a:solidFill>
                <a:srgbClr val="17375E"/>
              </a:solidFill>
            </a:endParaRPr>
          </a:p>
        </p:txBody>
      </p:sp>
      <p:pic>
        <p:nvPicPr>
          <p:cNvPr id="9" name="Imagen 8"/>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59592" y="2307837"/>
            <a:ext cx="7460152" cy="2169482"/>
          </a:xfrm>
          <a:prstGeom prst="rect">
            <a:avLst/>
          </a:prstGeom>
        </p:spPr>
      </p:pic>
      <p:sp>
        <p:nvSpPr>
          <p:cNvPr id="10" name="Rectángulo 9"/>
          <p:cNvSpPr/>
          <p:nvPr/>
        </p:nvSpPr>
        <p:spPr>
          <a:xfrm>
            <a:off x="263908" y="862584"/>
            <a:ext cx="8600692" cy="1200329"/>
          </a:xfrm>
          <a:prstGeom prst="rect">
            <a:avLst/>
          </a:prstGeom>
        </p:spPr>
        <p:txBody>
          <a:bodyPr wrap="square">
            <a:spAutoFit/>
          </a:bodyPr>
          <a:lstStyle/>
          <a:p>
            <a:pPr algn="just"/>
            <a:r>
              <a:rPr lang="es-ES" b="1" dirty="0" smtClean="0">
                <a:solidFill>
                  <a:srgbClr val="FF0000"/>
                </a:solidFill>
              </a:rPr>
              <a:t>Un </a:t>
            </a:r>
            <a:r>
              <a:rPr lang="es-ES" b="1" dirty="0" err="1" smtClean="0">
                <a:solidFill>
                  <a:srgbClr val="FF0000"/>
                </a:solidFill>
              </a:rPr>
              <a:t>nucleósido</a:t>
            </a:r>
            <a:r>
              <a:rPr lang="es-ES" b="1" dirty="0" smtClean="0">
                <a:solidFill>
                  <a:srgbClr val="FF0000"/>
                </a:solidFill>
              </a:rPr>
              <a:t> </a:t>
            </a:r>
            <a:r>
              <a:rPr lang="es-ES" dirty="0" smtClean="0"/>
              <a:t>es el compuesto resultante de la unión de la pentosa y de una base nitrogenada. Su unión tiene lugar, con pérdida de una molécula de agua, a través del átomo de carbono </a:t>
            </a:r>
            <a:r>
              <a:rPr lang="es-ES" i="1" dirty="0" smtClean="0"/>
              <a:t>1'</a:t>
            </a:r>
            <a:r>
              <a:rPr lang="es-ES" dirty="0" smtClean="0"/>
              <a:t> del azúcar y el átomo de nitrógeno </a:t>
            </a:r>
            <a:r>
              <a:rPr lang="es-ES" i="1" dirty="0" smtClean="0"/>
              <a:t>1</a:t>
            </a:r>
            <a:r>
              <a:rPr lang="es-ES" dirty="0" smtClean="0"/>
              <a:t> de la base pirimidínica o el átomo de nitrógeno </a:t>
            </a:r>
            <a:r>
              <a:rPr lang="es-ES" i="1" dirty="0" smtClean="0"/>
              <a:t>9</a:t>
            </a:r>
            <a:r>
              <a:rPr lang="es-ES" dirty="0" smtClean="0"/>
              <a:t> de la base púrica, como se indica en la Figura. </a:t>
            </a:r>
            <a:endParaRPr lang="es-ES_tradnl" dirty="0"/>
          </a:p>
        </p:txBody>
      </p:sp>
      <p:sp>
        <p:nvSpPr>
          <p:cNvPr id="12" name="CuadroTexto 11"/>
          <p:cNvSpPr txBox="1"/>
          <p:nvPr/>
        </p:nvSpPr>
        <p:spPr>
          <a:xfrm>
            <a:off x="263908" y="4401115"/>
            <a:ext cx="4243169" cy="369332"/>
          </a:xfrm>
          <a:prstGeom prst="rect">
            <a:avLst/>
          </a:prstGeom>
          <a:noFill/>
        </p:spPr>
        <p:txBody>
          <a:bodyPr wrap="none" rtlCol="0">
            <a:spAutoFit/>
          </a:bodyPr>
          <a:lstStyle/>
          <a:p>
            <a:r>
              <a:rPr lang="es-ES_tradnl" dirty="0" smtClean="0">
                <a:solidFill>
                  <a:srgbClr val="17375E"/>
                </a:solidFill>
              </a:rPr>
              <a:t>Los </a:t>
            </a:r>
            <a:r>
              <a:rPr lang="es-ES_tradnl" dirty="0" err="1" smtClean="0">
                <a:solidFill>
                  <a:srgbClr val="17375E"/>
                </a:solidFill>
              </a:rPr>
              <a:t>nucleósidos</a:t>
            </a:r>
            <a:r>
              <a:rPr lang="es-ES_tradnl" dirty="0" smtClean="0">
                <a:solidFill>
                  <a:srgbClr val="17375E"/>
                </a:solidFill>
              </a:rPr>
              <a:t> comunes del ADN son :</a:t>
            </a:r>
            <a:endParaRPr lang="es-ES_tradnl" dirty="0">
              <a:solidFill>
                <a:srgbClr val="17375E"/>
              </a:solidFill>
            </a:endParaRPr>
          </a:p>
        </p:txBody>
      </p:sp>
      <p:pic>
        <p:nvPicPr>
          <p:cNvPr id="13" name="Imagen 12"/>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952125" y="4664074"/>
            <a:ext cx="7500047" cy="2066545"/>
          </a:xfrm>
          <a:prstGeom prst="rect">
            <a:avLst/>
          </a:prstGeom>
        </p:spPr>
      </p:pic>
      <p:sp>
        <p:nvSpPr>
          <p:cNvPr id="15" name="Título 9"/>
          <p:cNvSpPr>
            <a:spLocks noGrp="1"/>
          </p:cNvSpPr>
          <p:nvPr>
            <p:ph type="title"/>
          </p:nvPr>
        </p:nvSpPr>
        <p:spPr>
          <a:xfrm>
            <a:off x="214283" y="293135"/>
            <a:ext cx="8699500" cy="485775"/>
          </a:xfrm>
        </p:spPr>
        <p:txBody>
          <a:bodyPr/>
          <a:lstStyle/>
          <a:p>
            <a:r>
              <a:rPr lang="es-ES_tradnl" dirty="0" smtClean="0"/>
              <a:t>3. Estructura de los </a:t>
            </a:r>
            <a:r>
              <a:rPr lang="es-ES_tradnl" dirty="0" err="1" smtClean="0"/>
              <a:t>nucleósidos</a:t>
            </a:r>
            <a:r>
              <a:rPr lang="es-ES_tradnl" dirty="0" smtClean="0"/>
              <a:t> y nucleótidos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uadroTexto 4"/>
          <p:cNvSpPr txBox="1"/>
          <p:nvPr/>
        </p:nvSpPr>
        <p:spPr>
          <a:xfrm>
            <a:off x="214313" y="998161"/>
            <a:ext cx="8699499" cy="1477328"/>
          </a:xfrm>
          <a:prstGeom prst="rect">
            <a:avLst/>
          </a:prstGeom>
          <a:noFill/>
        </p:spPr>
        <p:txBody>
          <a:bodyPr wrap="square" rtlCol="0">
            <a:spAutoFit/>
          </a:bodyPr>
          <a:lstStyle/>
          <a:p>
            <a:pPr algn="just"/>
            <a:r>
              <a:rPr lang="es-ES" b="1" dirty="0" smtClean="0">
                <a:solidFill>
                  <a:srgbClr val="FF0000"/>
                </a:solidFill>
              </a:rPr>
              <a:t>Los nucleótidos </a:t>
            </a:r>
            <a:r>
              <a:rPr lang="es-ES" dirty="0" smtClean="0">
                <a:solidFill>
                  <a:srgbClr val="17375E"/>
                </a:solidFill>
              </a:rPr>
              <a:t>son los </a:t>
            </a:r>
            <a:r>
              <a:rPr lang="es-ES" i="1" dirty="0" err="1" smtClean="0">
                <a:solidFill>
                  <a:srgbClr val="17375E"/>
                </a:solidFill>
              </a:rPr>
              <a:t>ésteres</a:t>
            </a:r>
            <a:r>
              <a:rPr lang="es-ES" i="1" dirty="0" smtClean="0">
                <a:solidFill>
                  <a:srgbClr val="17375E"/>
                </a:solidFill>
              </a:rPr>
              <a:t> fosfóricos</a:t>
            </a:r>
            <a:r>
              <a:rPr lang="es-ES" dirty="0" smtClean="0">
                <a:solidFill>
                  <a:srgbClr val="17375E"/>
                </a:solidFill>
              </a:rPr>
              <a:t> de los nucleósidos. Todos los nucleótidos naturales poseen el grupo fosfato unido al átomo de carbono </a:t>
            </a:r>
            <a:r>
              <a:rPr lang="es-ES" i="1" dirty="0" smtClean="0">
                <a:solidFill>
                  <a:srgbClr val="17375E"/>
                </a:solidFill>
              </a:rPr>
              <a:t>5' </a:t>
            </a:r>
            <a:r>
              <a:rPr lang="es-ES" dirty="0" smtClean="0">
                <a:solidFill>
                  <a:srgbClr val="17375E"/>
                </a:solidFill>
              </a:rPr>
              <a:t>de la pentosa. En la Figura 5 se indica cómo se une el ácido fosfórico con dos nucleósidos diferentes para formar los correspondientes nucleótidos, en una reacción que también implica pérdida de una molécula de agua.</a:t>
            </a:r>
            <a:endParaRPr lang="es-ES_tradnl" dirty="0">
              <a:solidFill>
                <a:srgbClr val="17375E"/>
              </a:solidFill>
            </a:endParaRPr>
          </a:p>
        </p:txBody>
      </p:sp>
      <p:pic>
        <p:nvPicPr>
          <p:cNvPr id="8" name="Imagen 7"/>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8139" y="2681062"/>
            <a:ext cx="8972409" cy="2560159"/>
          </a:xfrm>
          <a:prstGeom prst="rect">
            <a:avLst/>
          </a:prstGeom>
        </p:spPr>
      </p:pic>
      <p:sp>
        <p:nvSpPr>
          <p:cNvPr id="11" name="Rectángulo 10"/>
          <p:cNvSpPr/>
          <p:nvPr/>
        </p:nvSpPr>
        <p:spPr>
          <a:xfrm>
            <a:off x="214313" y="5356082"/>
            <a:ext cx="8699500" cy="923330"/>
          </a:xfrm>
          <a:prstGeom prst="rect">
            <a:avLst/>
          </a:prstGeom>
        </p:spPr>
        <p:txBody>
          <a:bodyPr wrap="square">
            <a:spAutoFit/>
          </a:bodyPr>
          <a:lstStyle/>
          <a:p>
            <a:pPr algn="just"/>
            <a:r>
              <a:rPr lang="es-ES" dirty="0" smtClean="0">
                <a:solidFill>
                  <a:srgbClr val="17375E"/>
                </a:solidFill>
              </a:rPr>
              <a:t>Los nucleótidos se nombran combinando el nombre del nucleósido del que proceden con la palabra </a:t>
            </a:r>
            <a:r>
              <a:rPr lang="es-ES" i="1" u="sng" dirty="0" err="1" smtClean="0">
                <a:solidFill>
                  <a:srgbClr val="FF0000"/>
                </a:solidFill>
              </a:rPr>
              <a:t>monofosfato</a:t>
            </a:r>
            <a:r>
              <a:rPr lang="es-ES" dirty="0" smtClean="0"/>
              <a:t>. </a:t>
            </a:r>
            <a:r>
              <a:rPr lang="es-ES" dirty="0" smtClean="0">
                <a:solidFill>
                  <a:srgbClr val="17375E"/>
                </a:solidFill>
              </a:rPr>
              <a:t>Así, el éster fosfórico de adenosina se denomina </a:t>
            </a:r>
            <a:r>
              <a:rPr lang="es-ES" i="1" dirty="0" smtClean="0">
                <a:solidFill>
                  <a:srgbClr val="FF0000"/>
                </a:solidFill>
              </a:rPr>
              <a:t>5'-monofosfato de adenosina</a:t>
            </a:r>
            <a:r>
              <a:rPr lang="es-ES_tradnl" dirty="0" smtClean="0">
                <a:solidFill>
                  <a:srgbClr val="FF0000"/>
                </a:solidFill>
              </a:rPr>
              <a:t> (AMP)</a:t>
            </a:r>
            <a:endParaRPr lang="es-ES_tradnl" dirty="0">
              <a:solidFill>
                <a:srgbClr val="FF0000"/>
              </a:solidFill>
            </a:endParaRPr>
          </a:p>
        </p:txBody>
      </p:sp>
      <p:sp>
        <p:nvSpPr>
          <p:cNvPr id="6" name="Título 9"/>
          <p:cNvSpPr>
            <a:spLocks noGrp="1"/>
          </p:cNvSpPr>
          <p:nvPr>
            <p:ph type="title"/>
          </p:nvPr>
        </p:nvSpPr>
        <p:spPr/>
        <p:txBody>
          <a:bodyPr/>
          <a:lstStyle/>
          <a:p>
            <a:r>
              <a:rPr lang="es-ES_tradnl" dirty="0" smtClean="0"/>
              <a:t>3. Estructura de los </a:t>
            </a:r>
            <a:r>
              <a:rPr lang="es-ES_tradnl" dirty="0" err="1" smtClean="0"/>
              <a:t>nucleósidos</a:t>
            </a:r>
            <a:r>
              <a:rPr lang="es-ES_tradnl" dirty="0" smtClean="0"/>
              <a:t> y nucleótidos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ítulo 9"/>
          <p:cNvSpPr>
            <a:spLocks noGrp="1"/>
          </p:cNvSpPr>
          <p:nvPr>
            <p:ph type="title"/>
          </p:nvPr>
        </p:nvSpPr>
        <p:spPr/>
        <p:txBody>
          <a:bodyPr/>
          <a:lstStyle/>
          <a:p>
            <a:r>
              <a:rPr lang="es-ES_tradnl" dirty="0" smtClean="0"/>
              <a:t>3. Estructura de los </a:t>
            </a:r>
            <a:r>
              <a:rPr lang="es-ES_tradnl" dirty="0" err="1" smtClean="0"/>
              <a:t>nucleósidos</a:t>
            </a:r>
            <a:r>
              <a:rPr lang="es-ES_tradnl" dirty="0" smtClean="0"/>
              <a:t> y nucleótidos</a:t>
            </a:r>
          </a:p>
        </p:txBody>
      </p:sp>
      <p:sp>
        <p:nvSpPr>
          <p:cNvPr id="9" name="CuadroTexto 4"/>
          <p:cNvSpPr txBox="1"/>
          <p:nvPr/>
        </p:nvSpPr>
        <p:spPr>
          <a:xfrm>
            <a:off x="401693" y="930656"/>
            <a:ext cx="6629038" cy="369332"/>
          </a:xfrm>
          <a:prstGeom prst="rect">
            <a:avLst/>
          </a:prstGeom>
          <a:noFill/>
        </p:spPr>
        <p:txBody>
          <a:bodyPr wrap="none" rtlCol="0">
            <a:spAutoFit/>
          </a:bodyPr>
          <a:lstStyle/>
          <a:p>
            <a:r>
              <a:rPr lang="es-ES_tradnl" dirty="0" smtClean="0">
                <a:solidFill>
                  <a:srgbClr val="17375E"/>
                </a:solidFill>
              </a:rPr>
              <a:t>Los cuatro </a:t>
            </a:r>
            <a:r>
              <a:rPr lang="es-ES_tradnl" dirty="0" err="1" smtClean="0">
                <a:solidFill>
                  <a:srgbClr val="17375E"/>
                </a:solidFill>
              </a:rPr>
              <a:t>desoxirribonucleósidos</a:t>
            </a:r>
            <a:r>
              <a:rPr lang="es-ES_tradnl" dirty="0" smtClean="0">
                <a:solidFill>
                  <a:srgbClr val="17375E"/>
                </a:solidFill>
              </a:rPr>
              <a:t> que constituyen el ADN son:</a:t>
            </a:r>
            <a:endParaRPr lang="es-ES_tradnl" dirty="0">
              <a:solidFill>
                <a:srgbClr val="17375E"/>
              </a:solidFill>
            </a:endParaRPr>
          </a:p>
        </p:txBody>
      </p:sp>
      <p:sp>
        <p:nvSpPr>
          <p:cNvPr id="10" name="CuadroTexto 5"/>
          <p:cNvSpPr txBox="1"/>
          <p:nvPr/>
        </p:nvSpPr>
        <p:spPr>
          <a:xfrm>
            <a:off x="401693" y="3761440"/>
            <a:ext cx="8337844" cy="1200329"/>
          </a:xfrm>
          <a:prstGeom prst="rect">
            <a:avLst/>
          </a:prstGeom>
          <a:noFill/>
        </p:spPr>
        <p:txBody>
          <a:bodyPr wrap="square" rtlCol="0">
            <a:spAutoFit/>
          </a:bodyPr>
          <a:lstStyle/>
          <a:p>
            <a:pPr algn="just"/>
            <a:r>
              <a:rPr lang="es-ES_tradnl" dirty="0" smtClean="0">
                <a:solidFill>
                  <a:srgbClr val="17375E"/>
                </a:solidFill>
              </a:rPr>
              <a:t>Los grupos fosfato de los nucleótidos pueden encontrarse en cualquiera de los tres estados de ionización dependiendo del pH de la solución. Aunque en la mayoría de los organismos el pH es prácticamente neutro (pH=7.4), por convenio, estos grupos se representan completamente ionizados.</a:t>
            </a:r>
            <a:endParaRPr lang="es-ES_tradnl" dirty="0">
              <a:solidFill>
                <a:srgbClr val="17375E"/>
              </a:solidFill>
            </a:endParaRPr>
          </a:p>
        </p:txBody>
      </p:sp>
      <p:pic>
        <p:nvPicPr>
          <p:cNvPr id="8" name="Imagen 7"/>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01693" y="1404424"/>
            <a:ext cx="7999289" cy="2034256"/>
          </a:xfrm>
          <a:prstGeom prst="rect">
            <a:avLst/>
          </a:prstGeom>
        </p:spPr>
      </p:pic>
      <p:pic>
        <p:nvPicPr>
          <p:cNvPr id="11" name="Imagen 10"/>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530350" y="5137169"/>
            <a:ext cx="6083300" cy="133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uadroTexto 6"/>
          <p:cNvSpPr txBox="1"/>
          <p:nvPr/>
        </p:nvSpPr>
        <p:spPr>
          <a:xfrm>
            <a:off x="263908" y="1024467"/>
            <a:ext cx="8532957" cy="2062103"/>
          </a:xfrm>
          <a:prstGeom prst="rect">
            <a:avLst/>
          </a:prstGeom>
          <a:noFill/>
        </p:spPr>
        <p:txBody>
          <a:bodyPr wrap="square" rtlCol="0">
            <a:spAutoFit/>
          </a:bodyPr>
          <a:lstStyle/>
          <a:p>
            <a:pPr algn="just"/>
            <a:r>
              <a:rPr lang="es-ES" sz="1600" dirty="0" smtClean="0">
                <a:solidFill>
                  <a:srgbClr val="17375E"/>
                </a:solidFill>
              </a:rPr>
              <a:t>Podemos distinguir varios niveles estructurales en los ácidos nucleicos. La </a:t>
            </a:r>
            <a:r>
              <a:rPr lang="es-ES" sz="1600" b="1" dirty="0" smtClean="0">
                <a:solidFill>
                  <a:srgbClr val="17375E"/>
                </a:solidFill>
              </a:rPr>
              <a:t>estructura primaria</a:t>
            </a:r>
            <a:r>
              <a:rPr lang="es-ES" sz="1600" dirty="0" smtClean="0">
                <a:solidFill>
                  <a:srgbClr val="17375E"/>
                </a:solidFill>
              </a:rPr>
              <a:t> o secuencia, indica el orden en que se encuentran los nucleótidos. La ordenación regular y estable que adopten los nucleótidos puede denominarse </a:t>
            </a:r>
            <a:r>
              <a:rPr lang="es-ES" sz="1600" b="1" dirty="0" smtClean="0">
                <a:solidFill>
                  <a:srgbClr val="17375E"/>
                </a:solidFill>
              </a:rPr>
              <a:t>estructura secundaria</a:t>
            </a:r>
            <a:r>
              <a:rPr lang="es-ES" sz="1600" dirty="0" smtClean="0">
                <a:solidFill>
                  <a:srgbClr val="17375E"/>
                </a:solidFill>
              </a:rPr>
              <a:t>, la más conocida es la estructura de la doble hélice del ADN, descubierta por Watson and Crick en 1953. </a:t>
            </a:r>
            <a:r>
              <a:rPr lang="es-ES" sz="1600" b="1" dirty="0" smtClean="0">
                <a:solidFill>
                  <a:srgbClr val="17375E"/>
                </a:solidFill>
              </a:rPr>
              <a:t> </a:t>
            </a:r>
            <a:endParaRPr lang="es-ES_tradnl" sz="1600" b="1" dirty="0" smtClean="0">
              <a:solidFill>
                <a:srgbClr val="17375E"/>
              </a:solidFill>
            </a:endParaRPr>
          </a:p>
          <a:p>
            <a:pPr algn="just"/>
            <a:r>
              <a:rPr lang="es-ES" sz="1600" dirty="0" smtClean="0">
                <a:solidFill>
                  <a:srgbClr val="17375E"/>
                </a:solidFill>
              </a:rPr>
              <a:t>Los diagramas de rayos X realizados a principios de los 50 por Rosalind Franklin y Wilkins, indican que las moléculas de ADN son largas cadenas helicoidales con dos periodicidades a lo largo de su eje. </a:t>
            </a:r>
            <a:endParaRPr lang="es-ES_tradnl" sz="1600" dirty="0">
              <a:solidFill>
                <a:srgbClr val="17375E"/>
              </a:solidFill>
            </a:endParaRPr>
          </a:p>
        </p:txBody>
      </p:sp>
      <p:pic>
        <p:nvPicPr>
          <p:cNvPr id="8" name="Imagen 7"/>
          <p:cNvPicPr>
            <a:picLocks noChangeAspect="1"/>
          </p:cNvPicPr>
          <p:nvPr/>
        </p:nvPicPr>
        <p:blipFill>
          <a:blip r:embed="rId2"/>
          <a:stretch>
            <a:fillRect/>
          </a:stretch>
        </p:blipFill>
        <p:spPr>
          <a:xfrm>
            <a:off x="2423382" y="2837150"/>
            <a:ext cx="2438400" cy="2406032"/>
          </a:xfrm>
          <a:prstGeom prst="rect">
            <a:avLst/>
          </a:prstGeom>
        </p:spPr>
      </p:pic>
      <p:sp>
        <p:nvSpPr>
          <p:cNvPr id="9" name="CuadroTexto 8"/>
          <p:cNvSpPr txBox="1"/>
          <p:nvPr/>
        </p:nvSpPr>
        <p:spPr>
          <a:xfrm>
            <a:off x="6123999" y="4673600"/>
            <a:ext cx="928334" cy="369332"/>
          </a:xfrm>
          <a:prstGeom prst="rect">
            <a:avLst/>
          </a:prstGeom>
          <a:noFill/>
        </p:spPr>
        <p:txBody>
          <a:bodyPr wrap="none" rtlCol="0">
            <a:spAutoFit/>
          </a:bodyPr>
          <a:lstStyle/>
          <a:p>
            <a:r>
              <a:rPr lang="es-ES_tradnl" dirty="0" smtClean="0">
                <a:solidFill>
                  <a:srgbClr val="17375E"/>
                </a:solidFill>
              </a:rPr>
              <a:t>Foto 51</a:t>
            </a:r>
            <a:endParaRPr lang="es-ES_tradnl" dirty="0">
              <a:solidFill>
                <a:srgbClr val="17375E"/>
              </a:solidFill>
            </a:endParaRPr>
          </a:p>
        </p:txBody>
      </p:sp>
      <p:sp>
        <p:nvSpPr>
          <p:cNvPr id="10" name="Rectángulo 9"/>
          <p:cNvSpPr/>
          <p:nvPr/>
        </p:nvSpPr>
        <p:spPr>
          <a:xfrm>
            <a:off x="263908" y="5273764"/>
            <a:ext cx="8346692" cy="1077218"/>
          </a:xfrm>
          <a:prstGeom prst="rect">
            <a:avLst/>
          </a:prstGeom>
        </p:spPr>
        <p:txBody>
          <a:bodyPr wrap="square">
            <a:spAutoFit/>
          </a:bodyPr>
          <a:lstStyle/>
          <a:p>
            <a:pPr algn="just"/>
            <a:r>
              <a:rPr lang="es-ES" sz="1600" dirty="0" smtClean="0">
                <a:solidFill>
                  <a:srgbClr val="17375E"/>
                </a:solidFill>
              </a:rPr>
              <a:t>El análisis químico del ADN pone de manifiesto diversos aspectos. La composición en bases nitrogenadas es la misma para todas las células de una especie. En los ADN la proporción molar de adenina es siempre igual a la de timina, y análogamente la proporción molar de citosina es equimolar con la de guanina.</a:t>
            </a:r>
            <a:endParaRPr lang="es-ES_tradnl" sz="1600" dirty="0">
              <a:solidFill>
                <a:srgbClr val="17375E"/>
              </a:solidFill>
            </a:endParaRPr>
          </a:p>
        </p:txBody>
      </p:sp>
      <p:sp>
        <p:nvSpPr>
          <p:cNvPr id="12" name="Título 9"/>
          <p:cNvSpPr>
            <a:spLocks noGrp="1"/>
          </p:cNvSpPr>
          <p:nvPr>
            <p:ph type="title"/>
          </p:nvPr>
        </p:nvSpPr>
        <p:spPr>
          <a:xfrm>
            <a:off x="214283" y="293135"/>
            <a:ext cx="8699500" cy="485775"/>
          </a:xfrm>
        </p:spPr>
        <p:txBody>
          <a:bodyPr/>
          <a:lstStyle/>
          <a:p>
            <a:r>
              <a:rPr lang="es-ES_tradnl" dirty="0" smtClean="0"/>
              <a:t>4. </a:t>
            </a:r>
            <a:r>
              <a:rPr lang="es-ES" dirty="0" smtClean="0">
                <a:solidFill>
                  <a:schemeClr val="tx2">
                    <a:lumMod val="60000"/>
                    <a:lumOff val="40000"/>
                  </a:schemeClr>
                </a:solidFill>
              </a:rPr>
              <a:t>Estructura de los ácidos nucleicos</a:t>
            </a:r>
            <a:endParaRPr lang="es-ES_tradnl"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uadroTexto 3"/>
          <p:cNvSpPr txBox="1"/>
          <p:nvPr/>
        </p:nvSpPr>
        <p:spPr>
          <a:xfrm>
            <a:off x="263908" y="935211"/>
            <a:ext cx="8535774" cy="1200329"/>
          </a:xfrm>
          <a:prstGeom prst="rect">
            <a:avLst/>
          </a:prstGeom>
          <a:noFill/>
        </p:spPr>
        <p:txBody>
          <a:bodyPr wrap="square" rtlCol="0">
            <a:spAutoFit/>
          </a:bodyPr>
          <a:lstStyle/>
          <a:p>
            <a:pPr algn="just"/>
            <a:r>
              <a:rPr lang="es-ES_tradnl" dirty="0" smtClean="0">
                <a:solidFill>
                  <a:schemeClr val="tx2">
                    <a:lumMod val="75000"/>
                  </a:schemeClr>
                </a:solidFill>
              </a:rPr>
              <a:t>El ADN suele estar formado por dos cadenas complementarias, con todos los pares unidos mediante enlaces de hidrógeno donde cada base se asocia con su correspondiente (A-T y C-G).  Las cadenas son antiparalelas colocándose en sentidos opuestos. </a:t>
            </a:r>
            <a:endParaRPr lang="es-ES_tradnl" dirty="0">
              <a:solidFill>
                <a:schemeClr val="tx2">
                  <a:lumMod val="75000"/>
                </a:schemeClr>
              </a:solidFill>
            </a:endParaRPr>
          </a:p>
        </p:txBody>
      </p:sp>
      <p:pic>
        <p:nvPicPr>
          <p:cNvPr id="5" name="Imagen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492927" y="1803283"/>
            <a:ext cx="6306755" cy="1760601"/>
          </a:xfrm>
          <a:prstGeom prst="rect">
            <a:avLst/>
          </a:prstGeom>
        </p:spPr>
      </p:pic>
      <p:pic>
        <p:nvPicPr>
          <p:cNvPr id="6" name="Imagen 5"/>
          <p:cNvPicPr>
            <a:picLocks noChangeAspect="1"/>
          </p:cNvPicPr>
          <p:nvPr/>
        </p:nvPicPr>
        <p:blipFill>
          <a:blip r:embed="rId4"/>
          <a:stretch>
            <a:fillRect/>
          </a:stretch>
        </p:blipFill>
        <p:spPr>
          <a:xfrm>
            <a:off x="3849192" y="3808122"/>
            <a:ext cx="2135519" cy="2224705"/>
          </a:xfrm>
          <a:prstGeom prst="rect">
            <a:avLst/>
          </a:prstGeom>
        </p:spPr>
      </p:pic>
      <p:pic>
        <p:nvPicPr>
          <p:cNvPr id="7" name="Imagen 6"/>
          <p:cNvPicPr>
            <a:picLocks noChangeAspect="1"/>
          </p:cNvPicPr>
          <p:nvPr/>
        </p:nvPicPr>
        <p:blipFill>
          <a:blip r:embed="rId5"/>
          <a:stretch>
            <a:fillRect/>
          </a:stretch>
        </p:blipFill>
        <p:spPr>
          <a:xfrm>
            <a:off x="646750" y="3563884"/>
            <a:ext cx="1504668" cy="2786116"/>
          </a:xfrm>
          <a:prstGeom prst="rect">
            <a:avLst/>
          </a:prstGeom>
        </p:spPr>
      </p:pic>
      <p:pic>
        <p:nvPicPr>
          <p:cNvPr id="8" name="Imagen 7"/>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793234" y="3526210"/>
            <a:ext cx="689166" cy="2675951"/>
          </a:xfrm>
          <a:prstGeom prst="rect">
            <a:avLst/>
          </a:prstGeom>
        </p:spPr>
      </p:pic>
      <p:pic>
        <p:nvPicPr>
          <p:cNvPr id="9" name="Imagen 8"/>
          <p:cNvPicPr>
            <a:picLocks noChangeAspect="1"/>
          </p:cNvPicPr>
          <p:nvPr/>
        </p:nvPicPr>
        <p:blipFill>
          <a:blip r:embed="rId8"/>
          <a:stretch>
            <a:fillRect/>
          </a:stretch>
        </p:blipFill>
        <p:spPr>
          <a:xfrm>
            <a:off x="6346588" y="3808122"/>
            <a:ext cx="2254634" cy="2224705"/>
          </a:xfrm>
          <a:prstGeom prst="rect">
            <a:avLst/>
          </a:prstGeom>
        </p:spPr>
      </p:pic>
      <p:sp>
        <p:nvSpPr>
          <p:cNvPr id="12" name="Título 9"/>
          <p:cNvSpPr>
            <a:spLocks noGrp="1"/>
          </p:cNvSpPr>
          <p:nvPr>
            <p:ph type="title"/>
          </p:nvPr>
        </p:nvSpPr>
        <p:spPr>
          <a:xfrm>
            <a:off x="214283" y="293135"/>
            <a:ext cx="8699500" cy="485775"/>
          </a:xfrm>
        </p:spPr>
        <p:txBody>
          <a:bodyPr/>
          <a:lstStyle/>
          <a:p>
            <a:r>
              <a:rPr lang="es-ES_tradnl" dirty="0" smtClean="0"/>
              <a:t>4. </a:t>
            </a:r>
            <a:r>
              <a:rPr lang="es-ES" dirty="0" smtClean="0">
                <a:solidFill>
                  <a:schemeClr val="tx2">
                    <a:lumMod val="60000"/>
                    <a:lumOff val="40000"/>
                  </a:schemeClr>
                </a:solidFill>
              </a:rPr>
              <a:t>Estructura de los ácidos nucleicos</a:t>
            </a:r>
            <a:endParaRPr lang="es-ES_tradnl"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agen 5"/>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63908" y="1669032"/>
            <a:ext cx="6830790" cy="4304675"/>
          </a:xfrm>
          <a:prstGeom prst="rect">
            <a:avLst/>
          </a:prstGeom>
        </p:spPr>
      </p:pic>
      <p:sp>
        <p:nvSpPr>
          <p:cNvPr id="7" name="CuadroTexto 6"/>
          <p:cNvSpPr txBox="1"/>
          <p:nvPr/>
        </p:nvSpPr>
        <p:spPr>
          <a:xfrm>
            <a:off x="5936248" y="6155267"/>
            <a:ext cx="2278388" cy="369332"/>
          </a:xfrm>
          <a:prstGeom prst="rect">
            <a:avLst/>
          </a:prstGeom>
          <a:noFill/>
        </p:spPr>
        <p:txBody>
          <a:bodyPr wrap="none" rtlCol="0">
            <a:spAutoFit/>
          </a:bodyPr>
          <a:lstStyle/>
          <a:p>
            <a:r>
              <a:rPr lang="es-ES_tradnl" dirty="0" smtClean="0">
                <a:solidFill>
                  <a:srgbClr val="17375E"/>
                </a:solidFill>
              </a:rPr>
              <a:t>Una Cadena de ARN</a:t>
            </a:r>
            <a:endParaRPr lang="es-ES_tradnl" dirty="0">
              <a:solidFill>
                <a:srgbClr val="17375E"/>
              </a:solidFill>
            </a:endParaRPr>
          </a:p>
        </p:txBody>
      </p:sp>
      <p:pic>
        <p:nvPicPr>
          <p:cNvPr id="8" name="Imagen 7"/>
          <p:cNvPicPr>
            <a:picLocks noChangeAspect="1"/>
          </p:cNvPicPr>
          <p:nvPr/>
        </p:nvPicPr>
        <p:blipFill>
          <a:blip r:embed="rId4"/>
          <a:stretch>
            <a:fillRect/>
          </a:stretch>
        </p:blipFill>
        <p:spPr>
          <a:xfrm>
            <a:off x="6847285" y="1705397"/>
            <a:ext cx="1987829" cy="4449870"/>
          </a:xfrm>
          <a:prstGeom prst="rect">
            <a:avLst/>
          </a:prstGeom>
        </p:spPr>
      </p:pic>
      <p:sp>
        <p:nvSpPr>
          <p:cNvPr id="9" name="Rectángulo 8"/>
          <p:cNvSpPr/>
          <p:nvPr/>
        </p:nvSpPr>
        <p:spPr>
          <a:xfrm>
            <a:off x="208621" y="1022701"/>
            <a:ext cx="8626493" cy="923330"/>
          </a:xfrm>
          <a:prstGeom prst="rect">
            <a:avLst/>
          </a:prstGeom>
        </p:spPr>
        <p:txBody>
          <a:bodyPr wrap="square">
            <a:spAutoFit/>
          </a:bodyPr>
          <a:lstStyle/>
          <a:p>
            <a:r>
              <a:rPr lang="es-ES_tradnl" dirty="0" smtClean="0"/>
              <a:t>El </a:t>
            </a:r>
            <a:r>
              <a:rPr lang="es-ES_tradnl" dirty="0" smtClean="0">
                <a:solidFill>
                  <a:srgbClr val="FF0000"/>
                </a:solidFill>
              </a:rPr>
              <a:t>ARN</a:t>
            </a:r>
            <a:r>
              <a:rPr lang="es-ES_tradnl" dirty="0" smtClean="0"/>
              <a:t> suele estar formado por </a:t>
            </a:r>
            <a:r>
              <a:rPr lang="es-ES_tradnl" b="1" dirty="0" smtClean="0">
                <a:solidFill>
                  <a:srgbClr val="FF0000"/>
                </a:solidFill>
              </a:rPr>
              <a:t>una</a:t>
            </a:r>
            <a:r>
              <a:rPr lang="es-ES_tradnl" dirty="0" smtClean="0"/>
              <a:t> cadena. Aunque en algunos casos se pueden encontrar dos cadenas enlazadas por enlace de hidrógeno entre las bases constituyentes.  </a:t>
            </a:r>
            <a:endParaRPr lang="es-ES_tradnl" dirty="0"/>
          </a:p>
        </p:txBody>
      </p:sp>
      <p:sp>
        <p:nvSpPr>
          <p:cNvPr id="12" name="Título 9"/>
          <p:cNvSpPr>
            <a:spLocks noGrp="1"/>
          </p:cNvSpPr>
          <p:nvPr>
            <p:ph type="title"/>
          </p:nvPr>
        </p:nvSpPr>
        <p:spPr>
          <a:xfrm>
            <a:off x="214283" y="293135"/>
            <a:ext cx="8699500" cy="485775"/>
          </a:xfrm>
        </p:spPr>
        <p:txBody>
          <a:bodyPr/>
          <a:lstStyle/>
          <a:p>
            <a:r>
              <a:rPr lang="es-ES_tradnl" dirty="0" smtClean="0"/>
              <a:t>4. </a:t>
            </a:r>
            <a:r>
              <a:rPr lang="es-ES" dirty="0" smtClean="0">
                <a:solidFill>
                  <a:schemeClr val="tx2">
                    <a:lumMod val="60000"/>
                    <a:lumOff val="40000"/>
                  </a:schemeClr>
                </a:solidFill>
              </a:rPr>
              <a:t>Estructura de los ácidos nucleicos</a:t>
            </a:r>
            <a:endParaRPr lang="es-ES_tradnl"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CuadroTexto 9"/>
          <p:cNvSpPr txBox="1"/>
          <p:nvPr/>
        </p:nvSpPr>
        <p:spPr>
          <a:xfrm>
            <a:off x="343964" y="973035"/>
            <a:ext cx="8414483" cy="5324535"/>
          </a:xfrm>
          <a:prstGeom prst="rect">
            <a:avLst/>
          </a:prstGeom>
          <a:noFill/>
        </p:spPr>
        <p:txBody>
          <a:bodyPr wrap="square" rtlCol="0" anchor="ctr">
            <a:spAutoFit/>
          </a:bodyPr>
          <a:lstStyle/>
          <a:p>
            <a:pPr algn="just">
              <a:spcAft>
                <a:spcPts val="1200"/>
              </a:spcAft>
            </a:pPr>
            <a:r>
              <a:rPr lang="es-ES_tradnl" dirty="0" smtClean="0">
                <a:solidFill>
                  <a:srgbClr val="17375E"/>
                </a:solidFill>
              </a:rPr>
              <a:t>Principalmente a nivel estructural se pueden destacar tres diferencias:</a:t>
            </a:r>
          </a:p>
          <a:p>
            <a:pPr algn="just">
              <a:spcAft>
                <a:spcPts val="1200"/>
              </a:spcAft>
            </a:pPr>
            <a:r>
              <a:rPr lang="es-ES_tradnl" dirty="0" smtClean="0">
                <a:solidFill>
                  <a:srgbClr val="17375E"/>
                </a:solidFill>
              </a:rPr>
              <a:t>	1) El azúcar en el ARN es la ribosa en vez de la </a:t>
            </a:r>
            <a:r>
              <a:rPr lang="es-ES_tradnl" dirty="0" err="1" smtClean="0">
                <a:solidFill>
                  <a:srgbClr val="17375E"/>
                </a:solidFill>
              </a:rPr>
              <a:t>deoxirribosa</a:t>
            </a:r>
            <a:r>
              <a:rPr lang="es-ES_tradnl" dirty="0" smtClean="0">
                <a:solidFill>
                  <a:srgbClr val="17375E"/>
                </a:solidFill>
              </a:rPr>
              <a:t> del ADN.</a:t>
            </a:r>
          </a:p>
          <a:p>
            <a:pPr algn="just">
              <a:spcAft>
                <a:spcPts val="1200"/>
              </a:spcAft>
            </a:pPr>
            <a:r>
              <a:rPr lang="es-ES_tradnl" dirty="0" smtClean="0">
                <a:solidFill>
                  <a:srgbClr val="17375E"/>
                </a:solidFill>
              </a:rPr>
              <a:t>	2) La timina presente en el ADN esta reemplazada por el uracilo en el ARN.</a:t>
            </a:r>
          </a:p>
          <a:p>
            <a:pPr algn="just">
              <a:spcAft>
                <a:spcPts val="1200"/>
              </a:spcAft>
            </a:pPr>
            <a:r>
              <a:rPr lang="es-ES_tradnl" dirty="0" smtClean="0">
                <a:solidFill>
                  <a:srgbClr val="17375E"/>
                </a:solidFill>
              </a:rPr>
              <a:t>	3) El ADN suele estar formado por dos cadenas complementarias mientras el ARN, en la mayoría de los casos, esta constituido por una única cadena. Esto no excluye que, en algunos casos, en el ARN se pueda encontrar una doble cadena parcial.</a:t>
            </a:r>
          </a:p>
          <a:p>
            <a:pPr algn="just">
              <a:spcAft>
                <a:spcPts val="1200"/>
              </a:spcAft>
            </a:pPr>
            <a:endParaRPr lang="es-ES_tradnl" dirty="0" smtClean="0">
              <a:solidFill>
                <a:srgbClr val="17375E"/>
              </a:solidFill>
            </a:endParaRPr>
          </a:p>
          <a:p>
            <a:pPr algn="just">
              <a:spcAft>
                <a:spcPts val="1200"/>
              </a:spcAft>
            </a:pPr>
            <a:r>
              <a:rPr lang="es-ES_tradnl" dirty="0" smtClean="0">
                <a:solidFill>
                  <a:srgbClr val="17375E"/>
                </a:solidFill>
              </a:rPr>
              <a:t>Con respecto a sus funciones, el ADN almacena la información genética de las células mientras que el ARN es el polímero que participa en los procesos que usan esta información.  </a:t>
            </a:r>
          </a:p>
          <a:p>
            <a:pPr algn="just">
              <a:spcAft>
                <a:spcPts val="1200"/>
              </a:spcAft>
            </a:pPr>
            <a:endParaRPr lang="es-ES_tradnl" dirty="0" smtClean="0">
              <a:solidFill>
                <a:srgbClr val="17375E"/>
              </a:solidFill>
            </a:endParaRPr>
          </a:p>
          <a:p>
            <a:pPr algn="just">
              <a:spcAft>
                <a:spcPts val="1200"/>
              </a:spcAft>
            </a:pPr>
            <a:r>
              <a:rPr lang="es-ES" dirty="0" smtClean="0">
                <a:solidFill>
                  <a:srgbClr val="17375E"/>
                </a:solidFill>
              </a:rPr>
              <a:t>Existen tres tipos diferentes de ARN, cada uno de los cuales desempeña una función diferente, el </a:t>
            </a:r>
            <a:r>
              <a:rPr lang="es-ES" i="1" u="sng" dirty="0" smtClean="0">
                <a:solidFill>
                  <a:srgbClr val="17375E"/>
                </a:solidFill>
              </a:rPr>
              <a:t>mensajero</a:t>
            </a:r>
            <a:r>
              <a:rPr lang="es-ES" dirty="0" smtClean="0">
                <a:solidFill>
                  <a:srgbClr val="17375E"/>
                </a:solidFill>
              </a:rPr>
              <a:t> (ARNm), el </a:t>
            </a:r>
            <a:r>
              <a:rPr lang="es-ES" i="1" u="sng" dirty="0" smtClean="0">
                <a:solidFill>
                  <a:srgbClr val="17375E"/>
                </a:solidFill>
              </a:rPr>
              <a:t>transferente</a:t>
            </a:r>
            <a:r>
              <a:rPr lang="es-ES" dirty="0" smtClean="0">
                <a:solidFill>
                  <a:srgbClr val="17375E"/>
                </a:solidFill>
              </a:rPr>
              <a:t> (ARNr) y el </a:t>
            </a:r>
            <a:r>
              <a:rPr lang="es-ES" i="1" u="sng" dirty="0" smtClean="0">
                <a:solidFill>
                  <a:srgbClr val="17375E"/>
                </a:solidFill>
              </a:rPr>
              <a:t>ribosómico</a:t>
            </a:r>
            <a:r>
              <a:rPr lang="es-ES" dirty="0" smtClean="0">
                <a:solidFill>
                  <a:srgbClr val="17375E"/>
                </a:solidFill>
              </a:rPr>
              <a:t> (ARNr). </a:t>
            </a:r>
            <a:endParaRPr lang="es-ES_tradnl" dirty="0">
              <a:solidFill>
                <a:srgbClr val="17375E"/>
              </a:solidFill>
            </a:endParaRPr>
          </a:p>
        </p:txBody>
      </p:sp>
      <p:sp>
        <p:nvSpPr>
          <p:cNvPr id="5" name="Título 9"/>
          <p:cNvSpPr>
            <a:spLocks noGrp="1"/>
          </p:cNvSpPr>
          <p:nvPr>
            <p:ph type="title"/>
          </p:nvPr>
        </p:nvSpPr>
        <p:spPr>
          <a:xfrm>
            <a:off x="214283" y="293135"/>
            <a:ext cx="8699500" cy="485775"/>
          </a:xfrm>
        </p:spPr>
        <p:txBody>
          <a:bodyPr/>
          <a:lstStyle/>
          <a:p>
            <a:r>
              <a:rPr lang="es-ES_tradnl" dirty="0" smtClean="0"/>
              <a:t>5. </a:t>
            </a:r>
            <a:r>
              <a:rPr lang="es-ES" dirty="0" smtClean="0">
                <a:solidFill>
                  <a:schemeClr val="tx2">
                    <a:lumMod val="60000"/>
                    <a:lumOff val="40000"/>
                  </a:schemeClr>
                </a:solidFill>
              </a:rPr>
              <a:t>Diferencias entre el ADN y el ARN</a:t>
            </a:r>
            <a:endParaRPr lang="es-ES_tradnl"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uadroTexto 5"/>
          <p:cNvSpPr txBox="1"/>
          <p:nvPr/>
        </p:nvSpPr>
        <p:spPr>
          <a:xfrm>
            <a:off x="214313" y="1231392"/>
            <a:ext cx="8705839" cy="4801314"/>
          </a:xfrm>
          <a:prstGeom prst="rect">
            <a:avLst/>
          </a:prstGeom>
          <a:noFill/>
        </p:spPr>
        <p:txBody>
          <a:bodyPr wrap="square" rtlCol="0">
            <a:spAutoFit/>
          </a:bodyPr>
          <a:lstStyle/>
          <a:p>
            <a:pPr algn="just"/>
            <a:r>
              <a:rPr lang="es-ES" dirty="0" smtClean="0">
                <a:solidFill>
                  <a:srgbClr val="17375E"/>
                </a:solidFill>
              </a:rPr>
              <a:t>Los ribonucleósidos y desoxirribonucleósidos corrientes aparecen en las células no solamente en forma monofosfato, sino que también pueden aparecer en forma de </a:t>
            </a:r>
            <a:r>
              <a:rPr lang="es-ES" i="1" dirty="0" smtClean="0">
                <a:solidFill>
                  <a:srgbClr val="17375E"/>
                </a:solidFill>
              </a:rPr>
              <a:t>5'-difosfatos</a:t>
            </a:r>
            <a:r>
              <a:rPr lang="es-ES" dirty="0" smtClean="0">
                <a:solidFill>
                  <a:srgbClr val="17375E"/>
                </a:solidFill>
              </a:rPr>
              <a:t> (con dos moléculas de fosfórico) o bien </a:t>
            </a:r>
            <a:r>
              <a:rPr lang="es-ES" i="1" dirty="0" smtClean="0">
                <a:solidFill>
                  <a:srgbClr val="17375E"/>
                </a:solidFill>
              </a:rPr>
              <a:t>5'-trifosfatos</a:t>
            </a:r>
            <a:r>
              <a:rPr lang="es-ES" dirty="0" smtClean="0">
                <a:solidFill>
                  <a:srgbClr val="17375E"/>
                </a:solidFill>
              </a:rPr>
              <a:t> (con tres moléculas).</a:t>
            </a:r>
          </a:p>
          <a:p>
            <a:pPr algn="just"/>
            <a:endParaRPr lang="es-ES" dirty="0" smtClean="0">
              <a:solidFill>
                <a:srgbClr val="17375E"/>
              </a:solidFill>
            </a:endParaRPr>
          </a:p>
          <a:p>
            <a:pPr algn="just"/>
            <a:r>
              <a:rPr lang="es-ES" dirty="0" smtClean="0">
                <a:solidFill>
                  <a:srgbClr val="17375E"/>
                </a:solidFill>
              </a:rPr>
              <a:t>Así los derivados del la adenosina, serían:</a:t>
            </a:r>
            <a:endParaRPr lang="es-ES_tradnl" dirty="0" smtClean="0">
              <a:solidFill>
                <a:srgbClr val="17375E"/>
              </a:solidFill>
            </a:endParaRPr>
          </a:p>
          <a:p>
            <a:pPr algn="just"/>
            <a:r>
              <a:rPr lang="es-ES" dirty="0" smtClean="0">
                <a:solidFill>
                  <a:srgbClr val="17375E"/>
                </a:solidFill>
              </a:rPr>
              <a:t>	AMP : 5'-monofosfato de adenosina</a:t>
            </a:r>
            <a:endParaRPr lang="es-ES_tradnl" dirty="0" smtClean="0">
              <a:solidFill>
                <a:srgbClr val="17375E"/>
              </a:solidFill>
            </a:endParaRPr>
          </a:p>
          <a:p>
            <a:pPr algn="just"/>
            <a:r>
              <a:rPr lang="es-ES" dirty="0" smtClean="0">
                <a:solidFill>
                  <a:srgbClr val="17375E"/>
                </a:solidFill>
              </a:rPr>
              <a:t>	ADP : 5'-difosfato de adenosina</a:t>
            </a:r>
          </a:p>
          <a:p>
            <a:pPr algn="just"/>
            <a:r>
              <a:rPr lang="es-ES" dirty="0" smtClean="0">
                <a:solidFill>
                  <a:srgbClr val="17375E"/>
                </a:solidFill>
              </a:rPr>
              <a:t>	ATP : 5'-trifosfato de adenosina.</a:t>
            </a:r>
            <a:endParaRPr lang="es-ES_tradnl" dirty="0" smtClean="0">
              <a:solidFill>
                <a:srgbClr val="17375E"/>
              </a:solidFill>
            </a:endParaRPr>
          </a:p>
          <a:p>
            <a:r>
              <a:rPr lang="es-ES" dirty="0" smtClean="0">
                <a:solidFill>
                  <a:srgbClr val="17375E"/>
                </a:solidFill>
              </a:rPr>
              <a:t> </a:t>
            </a:r>
          </a:p>
          <a:p>
            <a:endParaRPr lang="es-ES_tradnl" dirty="0" smtClean="0">
              <a:solidFill>
                <a:srgbClr val="17375E"/>
              </a:solidFill>
            </a:endParaRPr>
          </a:p>
          <a:p>
            <a:pPr algn="just"/>
            <a:r>
              <a:rPr lang="es-ES" dirty="0" smtClean="0">
                <a:solidFill>
                  <a:srgbClr val="17375E"/>
                </a:solidFill>
              </a:rPr>
              <a:t>Los nucleótidos trifosfato (NTPs) desempeñan diversas funciones en las células. Así, el ATP, es un transportador de fosfato y de pirofosfato en diversas reacciones enzimáticas en las que se requiere aporte energético (aunque también pueden realizar esta función el GTP, el UTP y el CTP). Por otro, lado algunos NTPs, pueden actuar como transportadores de restos de azúcares (energetizados) en la biosíntesis de polisacáridos. Por supuesto, la función principal de los NTPs, es la de actuar como precursores en la biosíntesis enzimática de los ácidos </a:t>
            </a:r>
            <a:r>
              <a:rPr lang="es-ES" dirty="0" err="1" smtClean="0">
                <a:solidFill>
                  <a:srgbClr val="17375E"/>
                </a:solidFill>
              </a:rPr>
              <a:t>nucleicos</a:t>
            </a:r>
            <a:r>
              <a:rPr lang="es-ES" dirty="0" smtClean="0">
                <a:solidFill>
                  <a:srgbClr val="17375E"/>
                </a:solidFill>
              </a:rPr>
              <a:t>.</a:t>
            </a:r>
            <a:endParaRPr lang="es-ES_tradnl" dirty="0">
              <a:solidFill>
                <a:srgbClr val="17375E"/>
              </a:solidFill>
            </a:endParaRPr>
          </a:p>
        </p:txBody>
      </p:sp>
      <p:sp>
        <p:nvSpPr>
          <p:cNvPr id="8" name="Título 9"/>
          <p:cNvSpPr>
            <a:spLocks noGrp="1"/>
          </p:cNvSpPr>
          <p:nvPr>
            <p:ph type="title"/>
          </p:nvPr>
        </p:nvSpPr>
        <p:spPr>
          <a:xfrm>
            <a:off x="214283" y="293135"/>
            <a:ext cx="8699500" cy="485775"/>
          </a:xfrm>
        </p:spPr>
        <p:txBody>
          <a:bodyPr/>
          <a:lstStyle/>
          <a:p>
            <a:r>
              <a:rPr lang="es-ES_tradnl" dirty="0" smtClean="0"/>
              <a:t>6. </a:t>
            </a:r>
            <a:r>
              <a:rPr lang="es-ES" dirty="0" smtClean="0">
                <a:solidFill>
                  <a:schemeClr val="tx2">
                    <a:lumMod val="60000"/>
                    <a:lumOff val="40000"/>
                  </a:schemeClr>
                </a:solidFill>
              </a:rPr>
              <a:t>Funciones de los nuleósidos y nucleótidos</a:t>
            </a:r>
            <a:endParaRPr lang="es-ES_tradnl"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uadroTexto 4"/>
          <p:cNvSpPr txBox="1"/>
          <p:nvPr/>
        </p:nvSpPr>
        <p:spPr>
          <a:xfrm>
            <a:off x="343964" y="883118"/>
            <a:ext cx="8579424" cy="2308324"/>
          </a:xfrm>
          <a:prstGeom prst="rect">
            <a:avLst/>
          </a:prstGeom>
          <a:noFill/>
        </p:spPr>
        <p:txBody>
          <a:bodyPr wrap="square" rtlCol="0">
            <a:spAutoFit/>
          </a:bodyPr>
          <a:lstStyle/>
          <a:p>
            <a:pPr algn="just">
              <a:spcAft>
                <a:spcPts val="1200"/>
              </a:spcAft>
            </a:pPr>
            <a:r>
              <a:rPr lang="es-ES_tradnl" dirty="0" smtClean="0">
                <a:solidFill>
                  <a:srgbClr val="17375E"/>
                </a:solidFill>
              </a:rPr>
              <a:t>Cuando la célula se divide cada nueva célula que se forma debe portar toda la información genética, que determine sus características y funciones. Para eso, antes de dividirse, el ADN debe replicarse, es decir generar una copia de sí mismo. Durante la replicación, la molécula de ADN se desenrolla, separando sus cadenas. Cada una de éstas servirá como molde para la síntesis de nuevas hebras de ADN. El proceso de replicación del ADN es </a:t>
            </a:r>
            <a:r>
              <a:rPr lang="es-ES_tradnl" dirty="0" err="1" smtClean="0">
                <a:solidFill>
                  <a:srgbClr val="17375E"/>
                </a:solidFill>
              </a:rPr>
              <a:t>semiconservativo</a:t>
            </a:r>
            <a:r>
              <a:rPr lang="es-ES_tradnl" dirty="0" smtClean="0">
                <a:solidFill>
                  <a:srgbClr val="17375E"/>
                </a:solidFill>
              </a:rPr>
              <a:t>, ya que al finalizar la duplicación, cada nueva molécula de ADN estará conformada por una hebra "vieja" (original) y una nueva.</a:t>
            </a:r>
          </a:p>
        </p:txBody>
      </p:sp>
      <p:pic>
        <p:nvPicPr>
          <p:cNvPr id="14" name="Imagen 1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445934" y="2914443"/>
            <a:ext cx="4309534" cy="3398652"/>
          </a:xfrm>
          <a:prstGeom prst="rect">
            <a:avLst/>
          </a:prstGeom>
        </p:spPr>
      </p:pic>
      <p:sp>
        <p:nvSpPr>
          <p:cNvPr id="6" name="Título 5"/>
          <p:cNvSpPr>
            <a:spLocks noGrp="1"/>
          </p:cNvSpPr>
          <p:nvPr>
            <p:ph type="title"/>
          </p:nvPr>
        </p:nvSpPr>
        <p:spPr/>
        <p:txBody>
          <a:bodyPr/>
          <a:lstStyle/>
          <a:p>
            <a:r>
              <a:rPr lang="es-ES_tradnl" dirty="0" smtClean="0"/>
              <a:t>7. Herencia y replicación del ADN</a:t>
            </a:r>
            <a:endParaRPr lang="es-ES_tradn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r>
              <a:rPr lang="es-ES">
                <a:ea typeface="Arial Unicode MS" charset="0"/>
              </a:rPr>
              <a:t>ÍNDICE</a:t>
            </a:r>
          </a:p>
        </p:txBody>
      </p:sp>
      <p:graphicFrame>
        <p:nvGraphicFramePr>
          <p:cNvPr id="4" name="3 Tabla"/>
          <p:cNvGraphicFramePr>
            <a:graphicFrameLocks noGrp="1"/>
          </p:cNvGraphicFramePr>
          <p:nvPr/>
        </p:nvGraphicFramePr>
        <p:xfrm>
          <a:off x="357188" y="1557867"/>
          <a:ext cx="8358187" cy="3552825"/>
        </p:xfrm>
        <a:graphic>
          <a:graphicData uri="http://schemas.openxmlformats.org/drawingml/2006/table">
            <a:tbl>
              <a:tblPr/>
              <a:tblGrid>
                <a:gridCol w="5031676"/>
                <a:gridCol w="3326511"/>
              </a:tblGrid>
              <a:tr h="3552825">
                <a:tc>
                  <a:txBody>
                    <a:bodyPr/>
                    <a:lstStyle/>
                    <a:p>
                      <a:pPr marL="457200" marR="0" lvl="0" indent="-457200" algn="l" defTabSz="914400" rtl="0" eaLnBrk="1" fontAlgn="ctr" latinLnBrk="0" hangingPunct="1">
                        <a:lnSpc>
                          <a:spcPct val="150000"/>
                        </a:lnSpc>
                        <a:spcBef>
                          <a:spcPct val="0"/>
                        </a:spcBef>
                        <a:spcAft>
                          <a:spcPct val="0"/>
                        </a:spcAft>
                        <a:buClrTx/>
                        <a:buSzTx/>
                        <a:buFont typeface="Georgia" charset="0"/>
                        <a:buAutoNum type="arabicPeriod"/>
                        <a:tabLst/>
                      </a:pPr>
                      <a:r>
                        <a:rPr kumimoji="0" lang="es-ES_tradnl" sz="1800" b="0" i="0" u="none" strike="noStrike" cap="none" normalizeH="0" baseline="0" dirty="0" smtClean="0">
                          <a:ln>
                            <a:noFill/>
                          </a:ln>
                          <a:solidFill>
                            <a:schemeClr val="accent1">
                              <a:lumMod val="50000"/>
                            </a:schemeClr>
                          </a:solidFill>
                          <a:effectLst>
                            <a:outerShdw blurRad="38100" dist="38100" dir="2700000" algn="tl">
                              <a:srgbClr val="000000">
                                <a:alpha val="43137"/>
                              </a:srgbClr>
                            </a:outerShdw>
                          </a:effectLst>
                          <a:latin typeface="Georgia" charset="0"/>
                          <a:ea typeface="Arial" charset="0"/>
                          <a:cs typeface="Arial" charset="0"/>
                        </a:rPr>
                        <a:t>Introducción</a:t>
                      </a:r>
                    </a:p>
                    <a:p>
                      <a:pPr marL="457200" marR="0" lvl="0" indent="-457200" algn="l" defTabSz="914400" rtl="0" eaLnBrk="1" fontAlgn="ctr" latinLnBrk="0" hangingPunct="1">
                        <a:lnSpc>
                          <a:spcPct val="150000"/>
                        </a:lnSpc>
                        <a:spcBef>
                          <a:spcPct val="0"/>
                        </a:spcBef>
                        <a:spcAft>
                          <a:spcPct val="0"/>
                        </a:spcAft>
                        <a:buClrTx/>
                        <a:buSzTx/>
                        <a:buFont typeface="Georgia" charset="0"/>
                        <a:buAutoNum type="arabicPeriod"/>
                        <a:tabLst/>
                      </a:pPr>
                      <a:r>
                        <a:rPr kumimoji="0" lang="es-ES_tradnl" sz="1800" b="0" i="0" u="none" strike="noStrike" cap="none" normalizeH="0" baseline="0" dirty="0" smtClean="0">
                          <a:ln>
                            <a:noFill/>
                          </a:ln>
                          <a:solidFill>
                            <a:schemeClr val="accent1">
                              <a:lumMod val="50000"/>
                            </a:schemeClr>
                          </a:solidFill>
                          <a:effectLst>
                            <a:outerShdw blurRad="38100" dist="38100" dir="2700000" algn="tl">
                              <a:srgbClr val="000000">
                                <a:alpha val="43137"/>
                              </a:srgbClr>
                            </a:outerShdw>
                          </a:effectLst>
                          <a:latin typeface="Georgia" charset="0"/>
                          <a:ea typeface="Arial" charset="0"/>
                          <a:cs typeface="Arial" charset="0"/>
                        </a:rPr>
                        <a:t>Composición de los ácidos nucleicos</a:t>
                      </a:r>
                    </a:p>
                    <a:p>
                      <a:pPr marL="457200" marR="0" lvl="0" indent="-457200" algn="l" defTabSz="914400" rtl="0" eaLnBrk="1" fontAlgn="ctr" latinLnBrk="0" hangingPunct="1">
                        <a:lnSpc>
                          <a:spcPct val="150000"/>
                        </a:lnSpc>
                        <a:spcBef>
                          <a:spcPct val="0"/>
                        </a:spcBef>
                        <a:spcAft>
                          <a:spcPct val="0"/>
                        </a:spcAft>
                        <a:buClrTx/>
                        <a:buSzTx/>
                        <a:buFont typeface="Georgia" charset="0"/>
                        <a:buAutoNum type="arabicPeriod"/>
                        <a:tabLst/>
                      </a:pPr>
                      <a:r>
                        <a:rPr kumimoji="0" lang="es-ES_tradnl" sz="1800" b="0" i="0" u="none" strike="noStrike" cap="none" normalizeH="0" baseline="0" dirty="0" smtClean="0">
                          <a:ln>
                            <a:noFill/>
                          </a:ln>
                          <a:solidFill>
                            <a:schemeClr val="accent1">
                              <a:lumMod val="50000"/>
                            </a:schemeClr>
                          </a:solidFill>
                          <a:effectLst>
                            <a:outerShdw blurRad="38100" dist="38100" dir="2700000" algn="tl">
                              <a:srgbClr val="000000">
                                <a:alpha val="43137"/>
                              </a:srgbClr>
                            </a:outerShdw>
                          </a:effectLst>
                          <a:latin typeface="Georgia" charset="0"/>
                          <a:ea typeface="Arial" charset="0"/>
                          <a:cs typeface="Arial" charset="0"/>
                        </a:rPr>
                        <a:t>Estructura de los </a:t>
                      </a:r>
                      <a:r>
                        <a:rPr kumimoji="0" lang="es-ES_tradnl" sz="1800" b="0" i="0" u="none" strike="noStrike" cap="none" normalizeH="0" baseline="0" dirty="0" err="1" smtClean="0">
                          <a:ln>
                            <a:noFill/>
                          </a:ln>
                          <a:solidFill>
                            <a:schemeClr val="accent1">
                              <a:lumMod val="50000"/>
                            </a:schemeClr>
                          </a:solidFill>
                          <a:effectLst>
                            <a:outerShdw blurRad="38100" dist="38100" dir="2700000" algn="tl">
                              <a:srgbClr val="000000">
                                <a:alpha val="43137"/>
                              </a:srgbClr>
                            </a:outerShdw>
                          </a:effectLst>
                          <a:latin typeface="Georgia" charset="0"/>
                          <a:ea typeface="Arial" charset="0"/>
                          <a:cs typeface="Arial" charset="0"/>
                        </a:rPr>
                        <a:t>nucleósidos</a:t>
                      </a:r>
                      <a:r>
                        <a:rPr kumimoji="0" lang="es-ES_tradnl" sz="1800" b="0" i="0" u="none" strike="noStrike" cap="none" normalizeH="0" baseline="0" dirty="0" smtClean="0">
                          <a:ln>
                            <a:noFill/>
                          </a:ln>
                          <a:solidFill>
                            <a:schemeClr val="accent1">
                              <a:lumMod val="50000"/>
                            </a:schemeClr>
                          </a:solidFill>
                          <a:effectLst>
                            <a:outerShdw blurRad="38100" dist="38100" dir="2700000" algn="tl">
                              <a:srgbClr val="000000">
                                <a:alpha val="43137"/>
                              </a:srgbClr>
                            </a:outerShdw>
                          </a:effectLst>
                          <a:latin typeface="Georgia" charset="0"/>
                          <a:ea typeface="Arial" charset="0"/>
                          <a:cs typeface="Arial" charset="0"/>
                        </a:rPr>
                        <a:t> y nucleótidos</a:t>
                      </a:r>
                    </a:p>
                    <a:p>
                      <a:pPr marL="457200" marR="0" lvl="0" indent="-457200" algn="l" defTabSz="914400" rtl="0" eaLnBrk="1" fontAlgn="ctr" latinLnBrk="0" hangingPunct="1">
                        <a:lnSpc>
                          <a:spcPct val="150000"/>
                        </a:lnSpc>
                        <a:spcBef>
                          <a:spcPct val="0"/>
                        </a:spcBef>
                        <a:spcAft>
                          <a:spcPct val="0"/>
                        </a:spcAft>
                        <a:buClrTx/>
                        <a:buSzTx/>
                        <a:buFont typeface="Georgia" charset="0"/>
                        <a:buAutoNum type="arabicPeriod"/>
                        <a:tabLst/>
                      </a:pPr>
                      <a:r>
                        <a:rPr kumimoji="0" lang="es-ES_tradnl" sz="1800" b="0" i="0" u="none" strike="noStrike" cap="none" normalizeH="0" baseline="0" dirty="0" smtClean="0">
                          <a:ln>
                            <a:noFill/>
                          </a:ln>
                          <a:solidFill>
                            <a:schemeClr val="accent1">
                              <a:lumMod val="50000"/>
                            </a:schemeClr>
                          </a:solidFill>
                          <a:effectLst>
                            <a:outerShdw blurRad="38100" dist="38100" dir="2700000" algn="tl">
                              <a:srgbClr val="000000">
                                <a:alpha val="43137"/>
                              </a:srgbClr>
                            </a:outerShdw>
                          </a:effectLst>
                          <a:latin typeface="Georgia" charset="0"/>
                          <a:ea typeface="Arial" charset="0"/>
                          <a:cs typeface="Arial" charset="0"/>
                        </a:rPr>
                        <a:t>Estructura de los ácidos nucleicos</a:t>
                      </a:r>
                    </a:p>
                    <a:p>
                      <a:pPr marL="457200" marR="0" lvl="0" indent="-457200" algn="l" defTabSz="914400" rtl="0" eaLnBrk="1" fontAlgn="ctr" latinLnBrk="0" hangingPunct="1">
                        <a:lnSpc>
                          <a:spcPct val="150000"/>
                        </a:lnSpc>
                        <a:spcBef>
                          <a:spcPct val="0"/>
                        </a:spcBef>
                        <a:spcAft>
                          <a:spcPct val="0"/>
                        </a:spcAft>
                        <a:buClrTx/>
                        <a:buSzTx/>
                        <a:buFont typeface="Georgia" charset="0"/>
                        <a:buAutoNum type="arabicPeriod"/>
                        <a:tabLst/>
                      </a:pPr>
                      <a:r>
                        <a:rPr kumimoji="0" lang="es-ES_tradnl" sz="1800" b="0" i="0" u="none" strike="noStrike" cap="none" normalizeH="0" baseline="0" dirty="0" smtClean="0">
                          <a:ln>
                            <a:noFill/>
                          </a:ln>
                          <a:solidFill>
                            <a:schemeClr val="accent1">
                              <a:lumMod val="50000"/>
                            </a:schemeClr>
                          </a:solidFill>
                          <a:effectLst>
                            <a:outerShdw blurRad="38100" dist="38100" dir="2700000" algn="tl">
                              <a:srgbClr val="000000">
                                <a:alpha val="43137"/>
                              </a:srgbClr>
                            </a:outerShdw>
                          </a:effectLst>
                          <a:latin typeface="Georgia" charset="0"/>
                          <a:ea typeface="Arial" charset="0"/>
                          <a:cs typeface="Arial" charset="0"/>
                        </a:rPr>
                        <a:t>Diferencias entre el ADN y el ARN</a:t>
                      </a:r>
                    </a:p>
                    <a:p>
                      <a:pPr marL="457200" marR="0" lvl="0" indent="-457200" algn="l" defTabSz="914400" rtl="0" eaLnBrk="1" fontAlgn="ctr" latinLnBrk="0" hangingPunct="1">
                        <a:lnSpc>
                          <a:spcPct val="150000"/>
                        </a:lnSpc>
                        <a:spcBef>
                          <a:spcPct val="0"/>
                        </a:spcBef>
                        <a:spcAft>
                          <a:spcPct val="0"/>
                        </a:spcAft>
                        <a:buClrTx/>
                        <a:buSzTx/>
                        <a:buFont typeface="Georgia" charset="0"/>
                        <a:buAutoNum type="arabicPeriod"/>
                        <a:tabLst/>
                      </a:pPr>
                      <a:r>
                        <a:rPr kumimoji="0" lang="es-ES_tradnl" sz="1800" b="0" i="0" u="none" strike="noStrike" cap="none" normalizeH="0" baseline="0" dirty="0" smtClean="0">
                          <a:ln>
                            <a:noFill/>
                          </a:ln>
                          <a:solidFill>
                            <a:schemeClr val="accent1">
                              <a:lumMod val="50000"/>
                            </a:schemeClr>
                          </a:solidFill>
                          <a:effectLst>
                            <a:outerShdw blurRad="38100" dist="38100" dir="2700000" algn="tl">
                              <a:srgbClr val="000000">
                                <a:alpha val="43137"/>
                              </a:srgbClr>
                            </a:outerShdw>
                          </a:effectLst>
                          <a:latin typeface="Georgia" charset="0"/>
                          <a:ea typeface="Arial" charset="0"/>
                          <a:cs typeface="Arial" charset="0"/>
                        </a:rPr>
                        <a:t>Funciones de los </a:t>
                      </a:r>
                      <a:r>
                        <a:rPr kumimoji="0" lang="es-ES_tradnl" sz="1800" b="0" i="0" u="none" strike="noStrike" cap="none" normalizeH="0" baseline="0" dirty="0" err="1" smtClean="0">
                          <a:ln>
                            <a:noFill/>
                          </a:ln>
                          <a:solidFill>
                            <a:schemeClr val="accent1">
                              <a:lumMod val="50000"/>
                            </a:schemeClr>
                          </a:solidFill>
                          <a:effectLst>
                            <a:outerShdw blurRad="38100" dist="38100" dir="2700000" algn="tl">
                              <a:srgbClr val="000000">
                                <a:alpha val="43137"/>
                              </a:srgbClr>
                            </a:outerShdw>
                          </a:effectLst>
                          <a:latin typeface="Georgia" charset="0"/>
                          <a:ea typeface="Arial" charset="0"/>
                          <a:cs typeface="Arial" charset="0"/>
                        </a:rPr>
                        <a:t>nucleósidos</a:t>
                      </a:r>
                      <a:r>
                        <a:rPr kumimoji="0" lang="es-ES_tradnl" sz="1800" b="0" i="0" u="none" strike="noStrike" cap="none" normalizeH="0" baseline="0" dirty="0" smtClean="0">
                          <a:ln>
                            <a:noFill/>
                          </a:ln>
                          <a:solidFill>
                            <a:schemeClr val="accent1">
                              <a:lumMod val="50000"/>
                            </a:schemeClr>
                          </a:solidFill>
                          <a:effectLst>
                            <a:outerShdw blurRad="38100" dist="38100" dir="2700000" algn="tl">
                              <a:srgbClr val="000000">
                                <a:alpha val="43137"/>
                              </a:srgbClr>
                            </a:outerShdw>
                          </a:effectLst>
                          <a:latin typeface="Georgia" charset="0"/>
                          <a:ea typeface="Arial" charset="0"/>
                          <a:cs typeface="Arial" charset="0"/>
                        </a:rPr>
                        <a:t> y nucleótidos</a:t>
                      </a:r>
                    </a:p>
                    <a:p>
                      <a:pPr marL="457200" marR="0" lvl="0" indent="-457200" algn="l" defTabSz="914400" rtl="0" eaLnBrk="1" fontAlgn="ctr" latinLnBrk="0" hangingPunct="1">
                        <a:lnSpc>
                          <a:spcPct val="150000"/>
                        </a:lnSpc>
                        <a:spcBef>
                          <a:spcPct val="0"/>
                        </a:spcBef>
                        <a:spcAft>
                          <a:spcPct val="0"/>
                        </a:spcAft>
                        <a:buClrTx/>
                        <a:buSzTx/>
                        <a:buFont typeface="Georgia" charset="0"/>
                        <a:buAutoNum type="arabicPeriod"/>
                        <a:tabLst/>
                      </a:pPr>
                      <a:r>
                        <a:rPr kumimoji="0" lang="es-ES_tradnl" sz="1800" b="0" i="0" u="none" strike="noStrike" cap="none" normalizeH="0" baseline="0" dirty="0" smtClean="0">
                          <a:ln>
                            <a:noFill/>
                          </a:ln>
                          <a:solidFill>
                            <a:schemeClr val="accent1">
                              <a:lumMod val="50000"/>
                            </a:schemeClr>
                          </a:solidFill>
                          <a:effectLst>
                            <a:outerShdw blurRad="38100" dist="38100" dir="2700000" algn="tl">
                              <a:srgbClr val="000000">
                                <a:alpha val="43137"/>
                              </a:srgbClr>
                            </a:outerShdw>
                          </a:effectLst>
                          <a:latin typeface="Georgia" charset="0"/>
                          <a:ea typeface="Arial" charset="0"/>
                          <a:cs typeface="Arial" charset="0"/>
                        </a:rPr>
                        <a:t>Herencia y replicación del ADN</a:t>
                      </a:r>
                    </a:p>
                    <a:p>
                      <a:pPr marL="457200" marR="0" lvl="0" indent="-457200" algn="l" defTabSz="914400" rtl="0" eaLnBrk="1" fontAlgn="base" latinLnBrk="0" hangingPunct="1">
                        <a:lnSpc>
                          <a:spcPct val="150000"/>
                        </a:lnSpc>
                        <a:spcBef>
                          <a:spcPct val="0"/>
                        </a:spcBef>
                        <a:spcAft>
                          <a:spcPct val="0"/>
                        </a:spcAft>
                        <a:buClrTx/>
                        <a:buSzTx/>
                        <a:buFont typeface="Georgia" charset="0"/>
                        <a:buAutoNum type="arabicPeriod" startAt="5"/>
                        <a:tabLst/>
                      </a:pPr>
                      <a:endParaRPr kumimoji="0" lang="es-ES" sz="2000" b="0" i="0" u="none" strike="noStrike" cap="none" normalizeH="0" baseline="0" dirty="0">
                        <a:ln>
                          <a:noFill/>
                        </a:ln>
                        <a:solidFill>
                          <a:schemeClr val="accent1">
                            <a:lumMod val="50000"/>
                          </a:schemeClr>
                        </a:solidFill>
                        <a:effectLst/>
                        <a:latin typeface="Georgia"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50000"/>
                        </a:lnSpc>
                        <a:spcBef>
                          <a:spcPct val="0"/>
                        </a:spcBef>
                        <a:spcAft>
                          <a:spcPct val="0"/>
                        </a:spcAft>
                        <a:buClrTx/>
                        <a:buSzTx/>
                        <a:buFontTx/>
                        <a:buNone/>
                        <a:tabLst/>
                      </a:pPr>
                      <a:endParaRPr kumimoji="0" lang="es-ES" sz="2000" b="0" i="0" u="none" strike="noStrike" cap="none" normalizeH="0" baseline="0" dirty="0">
                        <a:ln>
                          <a:noFill/>
                        </a:ln>
                        <a:solidFill>
                          <a:schemeClr val="accent1">
                            <a:lumMod val="50000"/>
                          </a:schemeClr>
                        </a:solidFill>
                        <a:effectLst/>
                        <a:latin typeface="Georgia" charset="0"/>
                        <a:ea typeface="Arial"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Imagen 8"/>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54666" y="2343699"/>
            <a:ext cx="6553202" cy="2616566"/>
          </a:xfrm>
          <a:prstGeom prst="rect">
            <a:avLst/>
          </a:prstGeom>
        </p:spPr>
      </p:pic>
      <p:sp>
        <p:nvSpPr>
          <p:cNvPr id="11" name="Rectángulo 10"/>
          <p:cNvSpPr/>
          <p:nvPr/>
        </p:nvSpPr>
        <p:spPr>
          <a:xfrm>
            <a:off x="397931" y="826262"/>
            <a:ext cx="8458199" cy="1569660"/>
          </a:xfrm>
          <a:prstGeom prst="rect">
            <a:avLst/>
          </a:prstGeom>
        </p:spPr>
        <p:txBody>
          <a:bodyPr wrap="square">
            <a:spAutoFit/>
          </a:bodyPr>
          <a:lstStyle/>
          <a:p>
            <a:pPr algn="just"/>
            <a:r>
              <a:rPr lang="es-ES" sz="1600" dirty="0" smtClean="0">
                <a:solidFill>
                  <a:srgbClr val="17375E"/>
                </a:solidFill>
              </a:rPr>
              <a:t>La replicación se lleva a cabo gracias a la ADN polimerasa, este enzima cataliza la unión de los desoxinucleótidos trifosfato que son abundantes en el fluido del núcleo celular. Estos desoxinucleótidos trifosfato se desplazan hacia la parte desenrollada de la molécula de ADN y se colocan por complementariedad enfrente de la base que les corresponde (A=T; C=G) de la cadena que actúa como molde  y una vez que están en el sitio adecuado se unen entre si por acción de la polimerasa III.  </a:t>
            </a:r>
            <a:endParaRPr lang="es-ES_tradnl" sz="1600" dirty="0">
              <a:solidFill>
                <a:srgbClr val="17375E"/>
              </a:solidFill>
            </a:endParaRPr>
          </a:p>
        </p:txBody>
      </p:sp>
      <p:sp>
        <p:nvSpPr>
          <p:cNvPr id="12" name="Rectángulo 11"/>
          <p:cNvSpPr/>
          <p:nvPr/>
        </p:nvSpPr>
        <p:spPr>
          <a:xfrm>
            <a:off x="343964" y="4996841"/>
            <a:ext cx="8458199" cy="1569660"/>
          </a:xfrm>
          <a:prstGeom prst="rect">
            <a:avLst/>
          </a:prstGeom>
        </p:spPr>
        <p:txBody>
          <a:bodyPr wrap="square">
            <a:spAutoFit/>
          </a:bodyPr>
          <a:lstStyle/>
          <a:p>
            <a:pPr algn="just"/>
            <a:r>
              <a:rPr lang="es-ES" sz="1600" dirty="0" smtClean="0">
                <a:solidFill>
                  <a:srgbClr val="17375E"/>
                </a:solidFill>
              </a:rPr>
              <a:t>La adición de dos unidades nucleótidicas consecutivas tiene lugar mediante la unión del grupo hidroxilo del carbono 3’ de un nucleótido con el grupo fosfato del extremo 5’ del siguiente, el mecanismo por el que se produce esta unión es por ataque </a:t>
            </a:r>
            <a:r>
              <a:rPr lang="es-ES" sz="1600" dirty="0" smtClean="0">
                <a:solidFill>
                  <a:srgbClr val="FF0000"/>
                </a:solidFill>
              </a:rPr>
              <a:t>nucleofílico del grupo 3’-OH de un nucleótido al 5’-trifosfato del nulceótido adyacente</a:t>
            </a:r>
            <a:r>
              <a:rPr lang="es-ES" sz="1600" dirty="0" smtClean="0"/>
              <a:t>, </a:t>
            </a:r>
            <a:r>
              <a:rPr lang="es-ES" sz="1600" dirty="0" smtClean="0">
                <a:solidFill>
                  <a:srgbClr val="17375E"/>
                </a:solidFill>
              </a:rPr>
              <a:t>eliminándose el pirofosfato y formándose un enlace </a:t>
            </a:r>
            <a:r>
              <a:rPr lang="es-ES" sz="1600" dirty="0" err="1" smtClean="0">
                <a:solidFill>
                  <a:srgbClr val="17375E"/>
                </a:solidFill>
              </a:rPr>
              <a:t>fosfodiéster</a:t>
            </a:r>
            <a:r>
              <a:rPr lang="es-ES" sz="1600" dirty="0" smtClean="0">
                <a:solidFill>
                  <a:srgbClr val="17375E"/>
                </a:solidFill>
              </a:rPr>
              <a:t>. La polimerasa lee la hebra que hace de molde en el sentido  3’</a:t>
            </a:r>
            <a:r>
              <a:rPr lang="es-ES_tradnl" sz="1600" dirty="0" err="1" smtClean="0">
                <a:solidFill>
                  <a:srgbClr val="17375E"/>
                </a:solidFill>
                <a:sym typeface="Wingdings"/>
              </a:rPr>
              <a:t></a:t>
            </a:r>
            <a:r>
              <a:rPr lang="es-ES" sz="1600" dirty="0" smtClean="0">
                <a:solidFill>
                  <a:srgbClr val="17375E"/>
                </a:solidFill>
              </a:rPr>
              <a:t> 5’ y sintetiza la nueva hebra en el sentido 5’</a:t>
            </a:r>
            <a:r>
              <a:rPr lang="es-ES_tradnl" sz="1600" dirty="0" err="1" smtClean="0">
                <a:solidFill>
                  <a:srgbClr val="17375E"/>
                </a:solidFill>
                <a:sym typeface="Wingdings"/>
              </a:rPr>
              <a:t></a:t>
            </a:r>
            <a:r>
              <a:rPr lang="es-ES" sz="1600" dirty="0" smtClean="0">
                <a:solidFill>
                  <a:srgbClr val="17375E"/>
                </a:solidFill>
              </a:rPr>
              <a:t> 3’. </a:t>
            </a:r>
            <a:endParaRPr lang="es-ES_tradnl" sz="1600" dirty="0">
              <a:solidFill>
                <a:srgbClr val="17375E"/>
              </a:solidFill>
            </a:endParaRPr>
          </a:p>
        </p:txBody>
      </p:sp>
      <p:sp>
        <p:nvSpPr>
          <p:cNvPr id="6" name="Título 5"/>
          <p:cNvSpPr>
            <a:spLocks noGrp="1"/>
          </p:cNvSpPr>
          <p:nvPr>
            <p:ph type="title"/>
          </p:nvPr>
        </p:nvSpPr>
        <p:spPr/>
        <p:txBody>
          <a:bodyPr/>
          <a:lstStyle/>
          <a:p>
            <a:r>
              <a:rPr lang="es-ES_tradnl" dirty="0" smtClean="0"/>
              <a:t>7. Herencia y replicación del ADN</a:t>
            </a:r>
            <a:endParaRPr lang="es-ES_trad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lstStyle/>
          <a:p>
            <a:r>
              <a:rPr lang="es-ES" dirty="0" smtClean="0">
                <a:ea typeface="Arial Unicode MS" charset="0"/>
              </a:rPr>
              <a:t>1. Introducción</a:t>
            </a:r>
            <a:endParaRPr lang="es-ES" dirty="0">
              <a:ea typeface="Arial Unicode MS"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sz="3200" dirty="0" smtClean="0"/>
              <a:t>1. Introducción</a:t>
            </a:r>
            <a:endParaRPr lang="es-ES_tradnl" sz="3200" dirty="0"/>
          </a:p>
        </p:txBody>
      </p:sp>
      <p:sp>
        <p:nvSpPr>
          <p:cNvPr id="4" name="CuadroTexto 3"/>
          <p:cNvSpPr txBox="1"/>
          <p:nvPr/>
        </p:nvSpPr>
        <p:spPr>
          <a:xfrm>
            <a:off x="405398" y="1476023"/>
            <a:ext cx="8171612" cy="4385816"/>
          </a:xfrm>
          <a:prstGeom prst="rect">
            <a:avLst/>
          </a:prstGeom>
          <a:noFill/>
        </p:spPr>
        <p:txBody>
          <a:bodyPr wrap="square" rtlCol="0">
            <a:spAutoFit/>
          </a:bodyPr>
          <a:lstStyle/>
          <a:p>
            <a:pPr algn="just">
              <a:spcAft>
                <a:spcPts val="600"/>
              </a:spcAft>
              <a:buFontTx/>
              <a:buChar char="•"/>
            </a:pPr>
            <a:r>
              <a:rPr lang="es-ES_tradnl" sz="2400" dirty="0" smtClean="0">
                <a:solidFill>
                  <a:schemeClr val="tx2">
                    <a:lumMod val="75000"/>
                  </a:schemeClr>
                </a:solidFill>
              </a:rPr>
              <a:t>Los ácidos nucleicos son polímeros derivados de la </a:t>
            </a:r>
            <a:r>
              <a:rPr lang="es-ES_tradnl" sz="2400" dirty="0" err="1" smtClean="0">
                <a:solidFill>
                  <a:schemeClr val="tx2">
                    <a:lumMod val="75000"/>
                  </a:schemeClr>
                </a:solidFill>
              </a:rPr>
              <a:t>aldopentosa</a:t>
            </a:r>
            <a:r>
              <a:rPr lang="es-ES_tradnl" sz="2400" dirty="0" smtClean="0">
                <a:solidFill>
                  <a:schemeClr val="tx2">
                    <a:lumMod val="75000"/>
                  </a:schemeClr>
                </a:solidFill>
              </a:rPr>
              <a:t> ribosa, que contienen la información genética de un organismo.</a:t>
            </a:r>
          </a:p>
          <a:p>
            <a:pPr algn="just">
              <a:spcAft>
                <a:spcPts val="600"/>
              </a:spcAft>
              <a:buFontTx/>
              <a:buChar char="•"/>
            </a:pPr>
            <a:r>
              <a:rPr lang="es-ES_tradnl" sz="2400" dirty="0" smtClean="0">
                <a:solidFill>
                  <a:schemeClr val="tx2">
                    <a:lumMod val="75000"/>
                  </a:schemeClr>
                </a:solidFill>
              </a:rPr>
              <a:t>Una pequeña cantidad de ADN (ácido desoxirribonucleico) en una célula de huevo fecundado determina las características físicas del animal completamente desarrollado.</a:t>
            </a:r>
          </a:p>
          <a:p>
            <a:pPr algn="just">
              <a:spcAft>
                <a:spcPts val="600"/>
              </a:spcAft>
              <a:buFontTx/>
              <a:buChar char="•"/>
            </a:pPr>
            <a:r>
              <a:rPr lang="es-ES_tradnl" sz="2400" dirty="0" smtClean="0">
                <a:solidFill>
                  <a:schemeClr val="tx2">
                    <a:lumMod val="75000"/>
                  </a:schemeClr>
                </a:solidFill>
              </a:rPr>
              <a:t>La diferencia entre una rana y un ser humano está codificada en una parte relativamente pequeña del ADN.</a:t>
            </a:r>
          </a:p>
          <a:p>
            <a:pPr algn="just">
              <a:spcAft>
                <a:spcPts val="600"/>
              </a:spcAft>
              <a:buFontTx/>
              <a:buChar char="•"/>
            </a:pPr>
            <a:r>
              <a:rPr lang="es-ES_tradnl" sz="2400" dirty="0" smtClean="0">
                <a:solidFill>
                  <a:schemeClr val="tx2">
                    <a:lumMod val="75000"/>
                  </a:schemeClr>
                </a:solidFill>
              </a:rPr>
              <a:t>Los ácidos nucleicos más importante son los ácidos </a:t>
            </a:r>
            <a:r>
              <a:rPr lang="es-ES_tradnl" sz="2400" dirty="0" err="1" smtClean="0">
                <a:solidFill>
                  <a:schemeClr val="tx2">
                    <a:lumMod val="75000"/>
                  </a:schemeClr>
                </a:solidFill>
              </a:rPr>
              <a:t>ribonucleicos</a:t>
            </a:r>
            <a:r>
              <a:rPr lang="es-ES_tradnl" sz="2400" dirty="0" smtClean="0">
                <a:solidFill>
                  <a:schemeClr val="tx2">
                    <a:lumMod val="75000"/>
                  </a:schemeClr>
                </a:solidFill>
              </a:rPr>
              <a:t> (ARN) y ácidos </a:t>
            </a:r>
            <a:r>
              <a:rPr lang="es-ES_tradnl" sz="2400" dirty="0" err="1" smtClean="0">
                <a:solidFill>
                  <a:schemeClr val="tx2">
                    <a:lumMod val="75000"/>
                  </a:schemeClr>
                </a:solidFill>
              </a:rPr>
              <a:t>desoxirribonucleicos</a:t>
            </a:r>
            <a:r>
              <a:rPr lang="es-ES_tradnl" sz="2400" dirty="0" smtClean="0">
                <a:solidFill>
                  <a:schemeClr val="tx2">
                    <a:lumMod val="75000"/>
                  </a:schemeClr>
                </a:solidFill>
              </a:rPr>
              <a:t> (ADN).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n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64419" y="1882048"/>
            <a:ext cx="3759400" cy="3165810"/>
          </a:xfrm>
          <a:prstGeom prst="rect">
            <a:avLst/>
          </a:prstGeom>
        </p:spPr>
      </p:pic>
      <p:pic>
        <p:nvPicPr>
          <p:cNvPr id="5" name="Imagen 4"/>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908348" y="1898982"/>
            <a:ext cx="3598741" cy="3165810"/>
          </a:xfrm>
          <a:prstGeom prst="rect">
            <a:avLst/>
          </a:prstGeom>
        </p:spPr>
      </p:pic>
      <p:sp>
        <p:nvSpPr>
          <p:cNvPr id="7" name="Rectángulo 6"/>
          <p:cNvSpPr/>
          <p:nvPr/>
        </p:nvSpPr>
        <p:spPr>
          <a:xfrm>
            <a:off x="364419" y="997688"/>
            <a:ext cx="8245579" cy="923330"/>
          </a:xfrm>
          <a:prstGeom prst="rect">
            <a:avLst/>
          </a:prstGeom>
        </p:spPr>
        <p:txBody>
          <a:bodyPr wrap="square">
            <a:spAutoFit/>
          </a:bodyPr>
          <a:lstStyle/>
          <a:p>
            <a:pPr algn="just">
              <a:spcAft>
                <a:spcPts val="600"/>
              </a:spcAft>
            </a:pPr>
            <a:r>
              <a:rPr lang="es-ES" dirty="0" smtClean="0">
                <a:solidFill>
                  <a:schemeClr val="tx2">
                    <a:lumMod val="75000"/>
                  </a:schemeClr>
                </a:solidFill>
              </a:rPr>
              <a:t>Los ácidos nucleicos son polinucleótidos o polímeros de nucleótidos, es decir, polímeros resultantes de la unión mediante enlace </a:t>
            </a:r>
            <a:r>
              <a:rPr lang="es-ES" dirty="0" err="1" smtClean="0">
                <a:solidFill>
                  <a:schemeClr val="tx2">
                    <a:lumMod val="75000"/>
                  </a:schemeClr>
                </a:solidFill>
              </a:rPr>
              <a:t>fosfodiéster</a:t>
            </a:r>
            <a:r>
              <a:rPr lang="es-ES" dirty="0" smtClean="0">
                <a:solidFill>
                  <a:schemeClr val="tx2">
                    <a:lumMod val="75000"/>
                  </a:schemeClr>
                </a:solidFill>
              </a:rPr>
              <a:t> de un número variable de unidades monoméricas básicas, denominadas nucleótidos. </a:t>
            </a:r>
            <a:endParaRPr lang="es-ES_tradnl" dirty="0" smtClean="0">
              <a:solidFill>
                <a:schemeClr val="tx2">
                  <a:lumMod val="75000"/>
                </a:schemeClr>
              </a:solidFill>
            </a:endParaRPr>
          </a:p>
        </p:txBody>
      </p:sp>
      <p:sp>
        <p:nvSpPr>
          <p:cNvPr id="9" name="Rectángulo 8"/>
          <p:cNvSpPr/>
          <p:nvPr/>
        </p:nvSpPr>
        <p:spPr>
          <a:xfrm>
            <a:off x="364419" y="5325533"/>
            <a:ext cx="8492993" cy="923330"/>
          </a:xfrm>
          <a:prstGeom prst="rect">
            <a:avLst/>
          </a:prstGeom>
        </p:spPr>
        <p:txBody>
          <a:bodyPr wrap="square">
            <a:spAutoFit/>
          </a:bodyPr>
          <a:lstStyle/>
          <a:p>
            <a:pPr algn="just"/>
            <a:r>
              <a:rPr lang="es-ES" dirty="0" smtClean="0"/>
              <a:t>Cada nucleótido está formado por tres componentes.  </a:t>
            </a:r>
            <a:r>
              <a:rPr lang="es-ES" dirty="0" smtClean="0">
                <a:solidFill>
                  <a:schemeClr val="tx2">
                    <a:lumMod val="60000"/>
                    <a:lumOff val="40000"/>
                  </a:schemeClr>
                </a:solidFill>
              </a:rPr>
              <a:t>Una pentosa</a:t>
            </a:r>
            <a:r>
              <a:rPr lang="es-ES" dirty="0" smtClean="0"/>
              <a:t>, un compuesto </a:t>
            </a:r>
            <a:r>
              <a:rPr lang="es-ES" dirty="0" smtClean="0">
                <a:solidFill>
                  <a:schemeClr val="accent2">
                    <a:lumMod val="75000"/>
                  </a:schemeClr>
                </a:solidFill>
              </a:rPr>
              <a:t>heterocíclico nitrogenado</a:t>
            </a:r>
            <a:r>
              <a:rPr lang="es-ES" dirty="0" smtClean="0"/>
              <a:t>, que constituye junto con la pentosa un nucleósido, y el </a:t>
            </a:r>
            <a:r>
              <a:rPr lang="es-ES" b="1" i="1" dirty="0" smtClean="0">
                <a:solidFill>
                  <a:schemeClr val="accent3">
                    <a:lumMod val="75000"/>
                  </a:schemeClr>
                </a:solidFill>
              </a:rPr>
              <a:t>ácido fosfórico</a:t>
            </a:r>
            <a:r>
              <a:rPr lang="es-ES" dirty="0" smtClean="0"/>
              <a:t>. </a:t>
            </a:r>
            <a:endParaRPr lang="es-ES_tradnl" dirty="0"/>
          </a:p>
        </p:txBody>
      </p:sp>
      <p:sp>
        <p:nvSpPr>
          <p:cNvPr id="10" name="Título 9"/>
          <p:cNvSpPr>
            <a:spLocks noGrp="1"/>
          </p:cNvSpPr>
          <p:nvPr>
            <p:ph type="title"/>
          </p:nvPr>
        </p:nvSpPr>
        <p:spPr>
          <a:xfrm>
            <a:off x="214283" y="293135"/>
            <a:ext cx="8699500" cy="485775"/>
          </a:xfrm>
        </p:spPr>
        <p:txBody>
          <a:bodyPr/>
          <a:lstStyle/>
          <a:p>
            <a:r>
              <a:rPr lang="es-ES_tradnl" dirty="0" smtClean="0"/>
              <a:t>2. Composición de los ácidos nucleicos</a:t>
            </a:r>
            <a:endParaRPr lang="es-ES_tradnl"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ángulo 4"/>
          <p:cNvSpPr/>
          <p:nvPr/>
        </p:nvSpPr>
        <p:spPr>
          <a:xfrm>
            <a:off x="284772" y="951569"/>
            <a:ext cx="1359417" cy="461665"/>
          </a:xfrm>
          <a:prstGeom prst="rect">
            <a:avLst/>
          </a:prstGeom>
        </p:spPr>
        <p:txBody>
          <a:bodyPr wrap="none">
            <a:spAutoFit/>
          </a:bodyPr>
          <a:lstStyle/>
          <a:p>
            <a:r>
              <a:rPr lang="es-ES" sz="2400" dirty="0" smtClean="0">
                <a:solidFill>
                  <a:srgbClr val="17375E"/>
                </a:solidFill>
                <a:effectLst>
                  <a:outerShdw blurRad="38100" dist="38100" dir="2700000" algn="tl">
                    <a:srgbClr val="000000">
                      <a:alpha val="43137"/>
                    </a:srgbClr>
                  </a:outerShdw>
                </a:effectLst>
              </a:rPr>
              <a:t>Pentosa:</a:t>
            </a:r>
            <a:endParaRPr lang="es-ES_tradnl" sz="2400" dirty="0">
              <a:solidFill>
                <a:srgbClr val="17375E"/>
              </a:solidFill>
              <a:effectLst>
                <a:outerShdw blurRad="38100" dist="38100" dir="2700000" algn="tl">
                  <a:srgbClr val="000000">
                    <a:alpha val="43137"/>
                  </a:srgbClr>
                </a:outerShdw>
              </a:effectLst>
            </a:endParaRPr>
          </a:p>
        </p:txBody>
      </p:sp>
      <p:pic>
        <p:nvPicPr>
          <p:cNvPr id="6" name="Imagen 5"/>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644936" y="3144385"/>
            <a:ext cx="4620654" cy="1684823"/>
          </a:xfrm>
          <a:prstGeom prst="rect">
            <a:avLst/>
          </a:prstGeom>
        </p:spPr>
      </p:pic>
      <p:sp>
        <p:nvSpPr>
          <p:cNvPr id="8" name="Rectángulo 7"/>
          <p:cNvSpPr/>
          <p:nvPr/>
        </p:nvSpPr>
        <p:spPr>
          <a:xfrm>
            <a:off x="280842" y="1279938"/>
            <a:ext cx="8485206" cy="1200329"/>
          </a:xfrm>
          <a:prstGeom prst="rect">
            <a:avLst/>
          </a:prstGeom>
        </p:spPr>
        <p:txBody>
          <a:bodyPr wrap="square">
            <a:spAutoFit/>
          </a:bodyPr>
          <a:lstStyle/>
          <a:p>
            <a:pPr algn="just"/>
            <a:r>
              <a:rPr lang="es-ES_tradnl" dirty="0" smtClean="0">
                <a:solidFill>
                  <a:srgbClr val="17375E"/>
                </a:solidFill>
              </a:rPr>
              <a:t>Las </a:t>
            </a:r>
            <a:r>
              <a:rPr lang="es-ES_tradnl" dirty="0" err="1" smtClean="0">
                <a:solidFill>
                  <a:srgbClr val="17375E"/>
                </a:solidFill>
              </a:rPr>
              <a:t>pentosas</a:t>
            </a:r>
            <a:r>
              <a:rPr lang="es-ES_tradnl" dirty="0" smtClean="0">
                <a:solidFill>
                  <a:srgbClr val="17375E"/>
                </a:solidFill>
              </a:rPr>
              <a:t> son monosacáridos (glúcidos simples) formados por una cadena de cinco átomos de carbono. Como en los demás monosacáridos aparecen en su estructura grupos hidroxilo (OH). Además, también pueden contener grupos cetona o aldehído.</a:t>
            </a:r>
            <a:endParaRPr lang="es-ES_tradnl" dirty="0">
              <a:solidFill>
                <a:srgbClr val="17375E"/>
              </a:solidFill>
            </a:endParaRPr>
          </a:p>
        </p:txBody>
      </p:sp>
      <p:sp>
        <p:nvSpPr>
          <p:cNvPr id="9" name="Rectángulo 8"/>
          <p:cNvSpPr/>
          <p:nvPr/>
        </p:nvSpPr>
        <p:spPr>
          <a:xfrm>
            <a:off x="281540" y="2485690"/>
            <a:ext cx="8717155" cy="923330"/>
          </a:xfrm>
          <a:prstGeom prst="rect">
            <a:avLst/>
          </a:prstGeom>
        </p:spPr>
        <p:txBody>
          <a:bodyPr wrap="square">
            <a:spAutoFit/>
          </a:bodyPr>
          <a:lstStyle/>
          <a:p>
            <a:r>
              <a:rPr lang="es-ES" dirty="0" smtClean="0">
                <a:solidFill>
                  <a:srgbClr val="17375E"/>
                </a:solidFill>
              </a:rPr>
              <a:t>La ribosa, en particular la </a:t>
            </a:r>
            <a:r>
              <a:rPr lang="es-ES" dirty="0" smtClean="0">
                <a:solidFill>
                  <a:srgbClr val="17375E"/>
                </a:solidFill>
                <a:latin typeface="Symbol" charset="2"/>
                <a:sym typeface="Symbol"/>
              </a:rPr>
              <a:t></a:t>
            </a:r>
            <a:r>
              <a:rPr lang="es-ES" dirty="0" smtClean="0">
                <a:solidFill>
                  <a:srgbClr val="17375E"/>
                </a:solidFill>
              </a:rPr>
              <a:t>-D-</a:t>
            </a:r>
            <a:r>
              <a:rPr lang="es-ES" dirty="0" err="1" smtClean="0">
                <a:solidFill>
                  <a:srgbClr val="17375E"/>
                </a:solidFill>
              </a:rPr>
              <a:t>ribofuranosa</a:t>
            </a:r>
            <a:r>
              <a:rPr lang="es-ES" dirty="0" smtClean="0">
                <a:solidFill>
                  <a:srgbClr val="17375E"/>
                </a:solidFill>
              </a:rPr>
              <a:t>, es la pentosa característica de los ARN (ácidos ribonucleicos) y la desoxiribosa o 2-desoxi-β-D-ribofuranosa la de los ácidos desoxiribonucleicos (ADN)</a:t>
            </a:r>
            <a:endParaRPr lang="es-ES_tradnl" dirty="0">
              <a:solidFill>
                <a:srgbClr val="17375E"/>
              </a:solidFill>
            </a:endParaRPr>
          </a:p>
        </p:txBody>
      </p:sp>
      <p:pic>
        <p:nvPicPr>
          <p:cNvPr id="11" name="Imagen 10"/>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068270" y="3503885"/>
            <a:ext cx="2060072" cy="1361542"/>
          </a:xfrm>
          <a:prstGeom prst="rect">
            <a:avLst/>
          </a:prstGeom>
        </p:spPr>
      </p:pic>
      <p:pic>
        <p:nvPicPr>
          <p:cNvPr id="12" name="Imagen 11"/>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535207" y="4718304"/>
            <a:ext cx="5127949" cy="1737272"/>
          </a:xfrm>
          <a:prstGeom prst="rect">
            <a:avLst/>
          </a:prstGeom>
        </p:spPr>
      </p:pic>
      <p:pic>
        <p:nvPicPr>
          <p:cNvPr id="13" name="Imagen 12"/>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1060492" y="5202114"/>
            <a:ext cx="2000940" cy="1253462"/>
          </a:xfrm>
          <a:prstGeom prst="rect">
            <a:avLst/>
          </a:prstGeom>
        </p:spPr>
      </p:pic>
      <p:sp>
        <p:nvSpPr>
          <p:cNvPr id="14" name="CuadroTexto 13"/>
          <p:cNvSpPr txBox="1"/>
          <p:nvPr/>
        </p:nvSpPr>
        <p:spPr>
          <a:xfrm>
            <a:off x="244607" y="4026054"/>
            <a:ext cx="592568" cy="369332"/>
          </a:xfrm>
          <a:prstGeom prst="rect">
            <a:avLst/>
          </a:prstGeom>
          <a:noFill/>
        </p:spPr>
        <p:txBody>
          <a:bodyPr wrap="none" rtlCol="0">
            <a:spAutoFit/>
          </a:bodyPr>
          <a:lstStyle/>
          <a:p>
            <a:r>
              <a:rPr lang="es-ES_tradnl" dirty="0" smtClean="0">
                <a:solidFill>
                  <a:srgbClr val="FF0000"/>
                </a:solidFill>
              </a:rPr>
              <a:t>ARN</a:t>
            </a:r>
            <a:endParaRPr lang="es-ES_tradnl" dirty="0">
              <a:solidFill>
                <a:srgbClr val="FF0000"/>
              </a:solidFill>
            </a:endParaRPr>
          </a:p>
        </p:txBody>
      </p:sp>
      <p:sp>
        <p:nvSpPr>
          <p:cNvPr id="15" name="CuadroTexto 14"/>
          <p:cNvSpPr txBox="1"/>
          <p:nvPr/>
        </p:nvSpPr>
        <p:spPr>
          <a:xfrm>
            <a:off x="269348" y="5657099"/>
            <a:ext cx="609249" cy="369332"/>
          </a:xfrm>
          <a:prstGeom prst="rect">
            <a:avLst/>
          </a:prstGeom>
          <a:noFill/>
        </p:spPr>
        <p:txBody>
          <a:bodyPr wrap="none" rtlCol="0">
            <a:spAutoFit/>
          </a:bodyPr>
          <a:lstStyle/>
          <a:p>
            <a:r>
              <a:rPr lang="es-ES_tradnl" dirty="0" smtClean="0">
                <a:solidFill>
                  <a:srgbClr val="FF0000"/>
                </a:solidFill>
              </a:rPr>
              <a:t>ADN</a:t>
            </a:r>
            <a:endParaRPr lang="es-ES_tradnl" dirty="0">
              <a:solidFill>
                <a:srgbClr val="FF0000"/>
              </a:solidFill>
            </a:endParaRPr>
          </a:p>
        </p:txBody>
      </p:sp>
      <p:sp>
        <p:nvSpPr>
          <p:cNvPr id="19" name="Título 9"/>
          <p:cNvSpPr>
            <a:spLocks noGrp="1"/>
          </p:cNvSpPr>
          <p:nvPr>
            <p:ph type="title"/>
          </p:nvPr>
        </p:nvSpPr>
        <p:spPr>
          <a:xfrm>
            <a:off x="214283" y="293135"/>
            <a:ext cx="8699500" cy="485775"/>
          </a:xfrm>
        </p:spPr>
        <p:txBody>
          <a:bodyPr/>
          <a:lstStyle/>
          <a:p>
            <a:r>
              <a:rPr lang="es-ES_tradnl" dirty="0" smtClean="0"/>
              <a:t>2. Composición de los ácidos nucleicos</a:t>
            </a:r>
            <a:endParaRPr lang="es-ES_tradn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n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23975" y="3592349"/>
            <a:ext cx="7962900" cy="2819400"/>
          </a:xfrm>
          <a:prstGeom prst="rect">
            <a:avLst/>
          </a:prstGeom>
        </p:spPr>
      </p:pic>
      <p:pic>
        <p:nvPicPr>
          <p:cNvPr id="5" name="Imagen 4"/>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916446" y="1359769"/>
            <a:ext cx="2768600" cy="1219200"/>
          </a:xfrm>
          <a:prstGeom prst="rect">
            <a:avLst/>
          </a:prstGeom>
        </p:spPr>
      </p:pic>
      <p:sp>
        <p:nvSpPr>
          <p:cNvPr id="6" name="CuadroTexto 5"/>
          <p:cNvSpPr txBox="1"/>
          <p:nvPr/>
        </p:nvSpPr>
        <p:spPr>
          <a:xfrm>
            <a:off x="283976" y="1342588"/>
            <a:ext cx="5632470" cy="2031325"/>
          </a:xfrm>
          <a:prstGeom prst="rect">
            <a:avLst/>
          </a:prstGeom>
          <a:noFill/>
        </p:spPr>
        <p:txBody>
          <a:bodyPr wrap="square" rtlCol="0">
            <a:spAutoFit/>
          </a:bodyPr>
          <a:lstStyle/>
          <a:p>
            <a:pPr algn="just"/>
            <a:r>
              <a:rPr lang="es-ES_tradnl" dirty="0" smtClean="0">
                <a:solidFill>
                  <a:srgbClr val="17375E"/>
                </a:solidFill>
              </a:rPr>
              <a:t>Las cuatro bases que se suelen encontrar en el ARN y el ADN están divididas en dos clases: bases </a:t>
            </a:r>
            <a:r>
              <a:rPr lang="es-ES_tradnl" dirty="0" err="1" smtClean="0">
                <a:solidFill>
                  <a:srgbClr val="17375E"/>
                </a:solidFill>
              </a:rPr>
              <a:t>pirimidínicas</a:t>
            </a:r>
            <a:r>
              <a:rPr lang="es-ES_tradnl" dirty="0" smtClean="0">
                <a:solidFill>
                  <a:srgbClr val="17375E"/>
                </a:solidFill>
              </a:rPr>
              <a:t> y bases </a:t>
            </a:r>
            <a:r>
              <a:rPr lang="es-ES_tradnl" dirty="0" err="1" smtClean="0">
                <a:solidFill>
                  <a:srgbClr val="17375E"/>
                </a:solidFill>
              </a:rPr>
              <a:t>púricas</a:t>
            </a:r>
            <a:r>
              <a:rPr lang="es-ES_tradnl" dirty="0" smtClean="0">
                <a:solidFill>
                  <a:srgbClr val="17375E"/>
                </a:solidFill>
              </a:rPr>
              <a:t>. </a:t>
            </a:r>
          </a:p>
          <a:p>
            <a:pPr algn="just"/>
            <a:r>
              <a:rPr lang="es-ES_tradnl" dirty="0" smtClean="0">
                <a:solidFill>
                  <a:srgbClr val="17375E"/>
                </a:solidFill>
              </a:rPr>
              <a:t>Las bases </a:t>
            </a:r>
            <a:r>
              <a:rPr lang="es-ES_tradnl" dirty="0" err="1" smtClean="0">
                <a:solidFill>
                  <a:srgbClr val="17375E"/>
                </a:solidFill>
              </a:rPr>
              <a:t>pirimídinicas</a:t>
            </a:r>
            <a:r>
              <a:rPr lang="es-ES_tradnl" dirty="0" smtClean="0">
                <a:solidFill>
                  <a:srgbClr val="17375E"/>
                </a:solidFill>
              </a:rPr>
              <a:t> son los compuestos </a:t>
            </a:r>
            <a:r>
              <a:rPr lang="es-ES_tradnl" dirty="0" err="1" smtClean="0">
                <a:solidFill>
                  <a:srgbClr val="17375E"/>
                </a:solidFill>
              </a:rPr>
              <a:t>monociclicos</a:t>
            </a:r>
            <a:r>
              <a:rPr lang="es-ES_tradnl" dirty="0" smtClean="0">
                <a:solidFill>
                  <a:srgbClr val="17375E"/>
                </a:solidFill>
              </a:rPr>
              <a:t> </a:t>
            </a:r>
            <a:r>
              <a:rPr lang="es-ES_tradnl" i="1" dirty="0" err="1" smtClean="0">
                <a:solidFill>
                  <a:srgbClr val="FF0000"/>
                </a:solidFill>
              </a:rPr>
              <a:t>Citosina</a:t>
            </a:r>
            <a:r>
              <a:rPr lang="es-ES_tradnl" i="1" dirty="0" smtClean="0">
                <a:solidFill>
                  <a:srgbClr val="FF0000"/>
                </a:solidFill>
              </a:rPr>
              <a:t>, Timina y Uracilo</a:t>
            </a:r>
            <a:r>
              <a:rPr lang="es-ES_tradnl" dirty="0" smtClean="0"/>
              <a:t>.</a:t>
            </a:r>
          </a:p>
          <a:p>
            <a:pPr algn="just"/>
            <a:r>
              <a:rPr lang="es-ES_tradnl" dirty="0" smtClean="0">
                <a:solidFill>
                  <a:srgbClr val="17375E"/>
                </a:solidFill>
              </a:rPr>
              <a:t>La bases </a:t>
            </a:r>
            <a:r>
              <a:rPr lang="es-ES_tradnl" dirty="0" err="1" smtClean="0">
                <a:solidFill>
                  <a:srgbClr val="17375E"/>
                </a:solidFill>
              </a:rPr>
              <a:t>púricas</a:t>
            </a:r>
            <a:r>
              <a:rPr lang="es-ES_tradnl" dirty="0" smtClean="0">
                <a:solidFill>
                  <a:srgbClr val="17375E"/>
                </a:solidFill>
              </a:rPr>
              <a:t> son los compuestos </a:t>
            </a:r>
            <a:r>
              <a:rPr lang="es-ES_tradnl" dirty="0" err="1" smtClean="0">
                <a:solidFill>
                  <a:srgbClr val="17375E"/>
                </a:solidFill>
              </a:rPr>
              <a:t>bicíclicos</a:t>
            </a:r>
            <a:r>
              <a:rPr lang="es-ES_tradnl" dirty="0" smtClean="0">
                <a:solidFill>
                  <a:srgbClr val="17375E"/>
                </a:solidFill>
              </a:rPr>
              <a:t> </a:t>
            </a:r>
            <a:r>
              <a:rPr lang="es-ES_tradnl" i="1" dirty="0" err="1" smtClean="0">
                <a:solidFill>
                  <a:srgbClr val="FF0000"/>
                </a:solidFill>
              </a:rPr>
              <a:t>Adenina</a:t>
            </a:r>
            <a:r>
              <a:rPr lang="es-ES_tradnl" i="1" dirty="0" smtClean="0">
                <a:solidFill>
                  <a:srgbClr val="FF0000"/>
                </a:solidFill>
              </a:rPr>
              <a:t> y Guanina</a:t>
            </a:r>
            <a:r>
              <a:rPr lang="es-ES_tradnl" dirty="0" smtClean="0"/>
              <a:t>. </a:t>
            </a:r>
            <a:endParaRPr lang="es-ES_tradnl" dirty="0"/>
          </a:p>
        </p:txBody>
      </p:sp>
      <p:sp>
        <p:nvSpPr>
          <p:cNvPr id="8" name="Rectángulo 7"/>
          <p:cNvSpPr/>
          <p:nvPr/>
        </p:nvSpPr>
        <p:spPr>
          <a:xfrm>
            <a:off x="556239" y="888833"/>
            <a:ext cx="5753649" cy="461665"/>
          </a:xfrm>
          <a:prstGeom prst="rect">
            <a:avLst/>
          </a:prstGeom>
        </p:spPr>
        <p:txBody>
          <a:bodyPr wrap="none">
            <a:spAutoFit/>
          </a:bodyPr>
          <a:lstStyle/>
          <a:p>
            <a:r>
              <a:rPr lang="es-ES" sz="2400" dirty="0" smtClean="0">
                <a:solidFill>
                  <a:schemeClr val="tx2">
                    <a:lumMod val="60000"/>
                    <a:lumOff val="40000"/>
                  </a:schemeClr>
                </a:solidFill>
                <a:effectLst>
                  <a:outerShdw blurRad="38100" dist="38100" dir="2700000" algn="tl">
                    <a:srgbClr val="000000">
                      <a:alpha val="43137"/>
                    </a:srgbClr>
                  </a:outerShdw>
                </a:effectLst>
              </a:rPr>
              <a:t>Compuestos heterocíclicos nitrogenados:</a:t>
            </a:r>
            <a:endParaRPr lang="es-ES_tradnl" sz="2400" dirty="0">
              <a:effectLst>
                <a:outerShdw blurRad="38100" dist="38100" dir="2700000" algn="tl">
                  <a:srgbClr val="000000">
                    <a:alpha val="43137"/>
                  </a:srgbClr>
                </a:outerShdw>
              </a:effectLst>
            </a:endParaRPr>
          </a:p>
        </p:txBody>
      </p:sp>
      <p:sp>
        <p:nvSpPr>
          <p:cNvPr id="10" name="Título 9"/>
          <p:cNvSpPr>
            <a:spLocks noGrp="1"/>
          </p:cNvSpPr>
          <p:nvPr>
            <p:ph type="title"/>
          </p:nvPr>
        </p:nvSpPr>
        <p:spPr>
          <a:xfrm>
            <a:off x="214283" y="293135"/>
            <a:ext cx="8699500" cy="485775"/>
          </a:xfrm>
        </p:spPr>
        <p:txBody>
          <a:bodyPr/>
          <a:lstStyle/>
          <a:p>
            <a:r>
              <a:rPr lang="es-ES_tradnl" dirty="0" smtClean="0"/>
              <a:t>2. Composición de los ácidos nucleicos</a:t>
            </a:r>
            <a:endParaRPr lang="es-ES_tradnl" dirty="0"/>
          </a:p>
        </p:txBody>
      </p:sp>
      <p:sp useBgFill="1">
        <p:nvSpPr>
          <p:cNvPr id="7" name="6 CuadroTexto"/>
          <p:cNvSpPr txBox="1"/>
          <p:nvPr/>
        </p:nvSpPr>
        <p:spPr>
          <a:xfrm>
            <a:off x="6309888" y="2301375"/>
            <a:ext cx="821059" cy="307777"/>
          </a:xfrm>
          <a:prstGeom prst="rect">
            <a:avLst/>
          </a:prstGeom>
        </p:spPr>
        <p:txBody>
          <a:bodyPr wrap="none" rtlCol="0">
            <a:spAutoFit/>
          </a:bodyPr>
          <a:lstStyle/>
          <a:p>
            <a:r>
              <a:rPr lang="es-ES" sz="1400" b="1" dirty="0" smtClean="0">
                <a:solidFill>
                  <a:srgbClr val="C00000"/>
                </a:solidFill>
              </a:rPr>
              <a:t>Purina</a:t>
            </a:r>
            <a:endParaRPr lang="es-ES" sz="1400" b="1" dirty="0">
              <a:solidFill>
                <a:srgbClr val="C00000"/>
              </a:solidFill>
            </a:endParaRPr>
          </a:p>
        </p:txBody>
      </p:sp>
      <p:sp useBgFill="1">
        <p:nvSpPr>
          <p:cNvPr id="9" name="8 CuadroTexto"/>
          <p:cNvSpPr txBox="1"/>
          <p:nvPr/>
        </p:nvSpPr>
        <p:spPr>
          <a:xfrm>
            <a:off x="7676683" y="2336540"/>
            <a:ext cx="1192955" cy="307777"/>
          </a:xfrm>
          <a:prstGeom prst="rect">
            <a:avLst/>
          </a:prstGeom>
        </p:spPr>
        <p:txBody>
          <a:bodyPr wrap="none" rtlCol="0">
            <a:spAutoFit/>
          </a:bodyPr>
          <a:lstStyle/>
          <a:p>
            <a:r>
              <a:rPr lang="es-ES" sz="1400" b="1" dirty="0" err="1" smtClean="0">
                <a:solidFill>
                  <a:srgbClr val="C00000"/>
                </a:solidFill>
              </a:rPr>
              <a:t>Pirimidina</a:t>
            </a:r>
            <a:endParaRPr lang="es-ES" sz="1400"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ítulo 9"/>
          <p:cNvSpPr>
            <a:spLocks noGrp="1"/>
          </p:cNvSpPr>
          <p:nvPr>
            <p:ph type="title"/>
          </p:nvPr>
        </p:nvSpPr>
        <p:spPr>
          <a:xfrm>
            <a:off x="214283" y="293135"/>
            <a:ext cx="8699500" cy="485775"/>
          </a:xfrm>
        </p:spPr>
        <p:txBody>
          <a:bodyPr/>
          <a:lstStyle/>
          <a:p>
            <a:r>
              <a:rPr lang="es-ES_tradnl" dirty="0" smtClean="0"/>
              <a:t>2. Composición de los ácidos nucleicos</a:t>
            </a:r>
            <a:endParaRPr lang="es-ES_tradnl" dirty="0"/>
          </a:p>
        </p:txBody>
      </p:sp>
      <p:sp>
        <p:nvSpPr>
          <p:cNvPr id="11" name="CuadroTexto 3"/>
          <p:cNvSpPr txBox="1"/>
          <p:nvPr/>
        </p:nvSpPr>
        <p:spPr>
          <a:xfrm>
            <a:off x="214283" y="959408"/>
            <a:ext cx="8131665" cy="369332"/>
          </a:xfrm>
          <a:prstGeom prst="rect">
            <a:avLst/>
          </a:prstGeom>
          <a:noFill/>
        </p:spPr>
        <p:txBody>
          <a:bodyPr wrap="square" rtlCol="0">
            <a:spAutoFit/>
          </a:bodyPr>
          <a:lstStyle/>
          <a:p>
            <a:r>
              <a:rPr lang="es-ES_tradnl" dirty="0" smtClean="0"/>
              <a:t>La interacción entre las bases tiene lugar mediante enlaces de hidrógeno. </a:t>
            </a:r>
            <a:endParaRPr lang="es-ES_tradnl" dirty="0"/>
          </a:p>
        </p:txBody>
      </p:sp>
      <p:pic>
        <p:nvPicPr>
          <p:cNvPr id="13" name="Imagen 9"/>
          <p:cNvPicPr>
            <a:picLocks noChangeAspect="1"/>
          </p:cNvPicPr>
          <p:nvPr/>
        </p:nvPicPr>
        <p:blipFill>
          <a:blip r:embed="rId2"/>
          <a:stretch>
            <a:fillRect/>
          </a:stretch>
        </p:blipFill>
        <p:spPr>
          <a:xfrm>
            <a:off x="798476" y="5018778"/>
            <a:ext cx="2626446" cy="1431217"/>
          </a:xfrm>
          <a:prstGeom prst="rect">
            <a:avLst/>
          </a:prstGeom>
        </p:spPr>
      </p:pic>
      <p:pic>
        <p:nvPicPr>
          <p:cNvPr id="14" name="Imagen 10"/>
          <p:cNvPicPr>
            <a:picLocks noChangeAspect="1"/>
          </p:cNvPicPr>
          <p:nvPr/>
        </p:nvPicPr>
        <p:blipFill>
          <a:blip r:embed="rId3"/>
          <a:stretch>
            <a:fillRect/>
          </a:stretch>
        </p:blipFill>
        <p:spPr>
          <a:xfrm>
            <a:off x="5060076" y="4997674"/>
            <a:ext cx="2413619" cy="1452321"/>
          </a:xfrm>
          <a:prstGeom prst="rect">
            <a:avLst/>
          </a:prstGeom>
        </p:spPr>
      </p:pic>
      <p:pic>
        <p:nvPicPr>
          <p:cNvPr id="16" name="Imagen 12"/>
          <p:cNvPicPr>
            <a:picLocks noChangeAspect="1"/>
          </p:cNvPicPr>
          <p:nvPr/>
        </p:nvPicPr>
        <p:blipFill>
          <a:blip r:embed="rId4"/>
          <a:stretch>
            <a:fillRect/>
          </a:stretch>
        </p:blipFill>
        <p:spPr>
          <a:xfrm>
            <a:off x="773233" y="1499616"/>
            <a:ext cx="2679502" cy="1432672"/>
          </a:xfrm>
          <a:prstGeom prst="rect">
            <a:avLst/>
          </a:prstGeom>
        </p:spPr>
      </p:pic>
      <p:pic>
        <p:nvPicPr>
          <p:cNvPr id="17" name="Imagen 13"/>
          <p:cNvPicPr>
            <a:picLocks noChangeAspect="1"/>
          </p:cNvPicPr>
          <p:nvPr/>
        </p:nvPicPr>
        <p:blipFill>
          <a:blip r:embed="rId5"/>
          <a:stretch>
            <a:fillRect/>
          </a:stretch>
        </p:blipFill>
        <p:spPr>
          <a:xfrm>
            <a:off x="5157612" y="1293054"/>
            <a:ext cx="2316083" cy="1740316"/>
          </a:xfrm>
          <a:prstGeom prst="rect">
            <a:avLst/>
          </a:prstGeom>
        </p:spPr>
      </p:pic>
      <p:pic>
        <p:nvPicPr>
          <p:cNvPr id="18" name="Imagen 17"/>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876055" y="2873121"/>
            <a:ext cx="3391925" cy="2102744"/>
          </a:xfrm>
          <a:prstGeom prst="rect">
            <a:avLst/>
          </a:prstGeom>
        </p:spPr>
      </p:pic>
      <p:pic>
        <p:nvPicPr>
          <p:cNvPr id="19" name="Imagen 18"/>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761413" y="3083565"/>
            <a:ext cx="3543300" cy="18923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ítulo 9"/>
          <p:cNvSpPr>
            <a:spLocks noGrp="1"/>
          </p:cNvSpPr>
          <p:nvPr>
            <p:ph type="title"/>
          </p:nvPr>
        </p:nvSpPr>
        <p:spPr>
          <a:xfrm>
            <a:off x="214283" y="293135"/>
            <a:ext cx="8699500" cy="485775"/>
          </a:xfrm>
        </p:spPr>
        <p:txBody>
          <a:bodyPr/>
          <a:lstStyle/>
          <a:p>
            <a:r>
              <a:rPr lang="es-ES_tradnl" dirty="0" smtClean="0"/>
              <a:t>2. Composición de los ácidos nucleicos</a:t>
            </a:r>
            <a:endParaRPr lang="es-ES_tradnl" dirty="0"/>
          </a:p>
        </p:txBody>
      </p:sp>
      <p:sp>
        <p:nvSpPr>
          <p:cNvPr id="18" name="Rectángulo 3"/>
          <p:cNvSpPr/>
          <p:nvPr/>
        </p:nvSpPr>
        <p:spPr>
          <a:xfrm>
            <a:off x="420602" y="999744"/>
            <a:ext cx="8478045" cy="1477328"/>
          </a:xfrm>
          <a:prstGeom prst="rect">
            <a:avLst/>
          </a:prstGeom>
        </p:spPr>
        <p:txBody>
          <a:bodyPr wrap="square">
            <a:spAutoFit/>
          </a:bodyPr>
          <a:lstStyle/>
          <a:p>
            <a:r>
              <a:rPr lang="es-ES" dirty="0" smtClean="0">
                <a:solidFill>
                  <a:srgbClr val="17375E"/>
                </a:solidFill>
              </a:rPr>
              <a:t>Es importante destacar el  carácter aromático de las bases nitrogenadas, que hace que los ácidos nucleicos absorban en el UV a longitudes de onda cercana a 260 nm.</a:t>
            </a:r>
          </a:p>
          <a:p>
            <a:r>
              <a:rPr lang="es-ES" dirty="0" smtClean="0">
                <a:solidFill>
                  <a:srgbClr val="17375E"/>
                </a:solidFill>
              </a:rPr>
              <a:t>Son estructuras  casi planas y tienen la peculariedad de que pueden presentar diferentes formas tautómeras. </a:t>
            </a:r>
            <a:endParaRPr lang="es-ES_tradnl" dirty="0">
              <a:solidFill>
                <a:srgbClr val="17375E"/>
              </a:solidFill>
            </a:endParaRPr>
          </a:p>
        </p:txBody>
      </p:sp>
      <p:pic>
        <p:nvPicPr>
          <p:cNvPr id="19" name="Imagen 6"/>
          <p:cNvPicPr>
            <a:picLocks noChangeAspect="1"/>
          </p:cNvPicPr>
          <p:nvPr/>
        </p:nvPicPr>
        <p:blipFill>
          <a:blip r:embed="rId2"/>
          <a:stretch>
            <a:fillRect/>
          </a:stretch>
        </p:blipFill>
        <p:spPr>
          <a:xfrm>
            <a:off x="1526118" y="2653230"/>
            <a:ext cx="5825658" cy="3469504"/>
          </a:xfrm>
          <a:prstGeom prst="rect">
            <a:avLst/>
          </a:prstGeom>
        </p:spPr>
      </p:pic>
      <p:sp>
        <p:nvSpPr>
          <p:cNvPr id="20" name="CuadroTexto 7"/>
          <p:cNvSpPr txBox="1"/>
          <p:nvPr/>
        </p:nvSpPr>
        <p:spPr>
          <a:xfrm>
            <a:off x="2569803" y="6143659"/>
            <a:ext cx="4012637" cy="369332"/>
          </a:xfrm>
          <a:prstGeom prst="rect">
            <a:avLst/>
          </a:prstGeom>
          <a:noFill/>
        </p:spPr>
        <p:txBody>
          <a:bodyPr wrap="none" rtlCol="0">
            <a:spAutoFit/>
          </a:bodyPr>
          <a:lstStyle/>
          <a:p>
            <a:r>
              <a:rPr lang="es-ES_tradnl" dirty="0" smtClean="0"/>
              <a:t>6 diferentes </a:t>
            </a:r>
            <a:r>
              <a:rPr lang="es-ES_tradnl" dirty="0" err="1" smtClean="0"/>
              <a:t>tautómeros</a:t>
            </a:r>
            <a:r>
              <a:rPr lang="es-ES_tradnl" dirty="0" smtClean="0"/>
              <a:t> de la citosina</a:t>
            </a:r>
            <a:endParaRPr lang="es-ES_tradnl"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rgan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3880</TotalTime>
  <Words>1750</Words>
  <Application>Microsoft Macintosh PowerPoint</Application>
  <PresentationFormat>Presentación en pantalla (4:3)</PresentationFormat>
  <Paragraphs>89</Paragraphs>
  <Slides>20</Slides>
  <Notes>2</Notes>
  <HiddenSlides>0</HiddenSlides>
  <MMClips>0</MMClips>
  <ScaleCrop>false</ScaleCrop>
  <HeadingPairs>
    <vt:vector size="4" baseType="variant">
      <vt:variant>
        <vt:lpstr>Plantilla de diseño</vt:lpstr>
      </vt:variant>
      <vt:variant>
        <vt:i4>2</vt:i4>
      </vt:variant>
      <vt:variant>
        <vt:lpstr>Títulos de diapositiva</vt:lpstr>
      </vt:variant>
      <vt:variant>
        <vt:i4>20</vt:i4>
      </vt:variant>
    </vt:vector>
  </HeadingPairs>
  <TitlesOfParts>
    <vt:vector size="22" baseType="lpstr">
      <vt:lpstr>Civil</vt:lpstr>
      <vt:lpstr>Organica</vt:lpstr>
      <vt:lpstr>Tema XI</vt:lpstr>
      <vt:lpstr>ÍNDICE</vt:lpstr>
      <vt:lpstr>1. Introducción</vt:lpstr>
      <vt:lpstr>1. Introducción</vt:lpstr>
      <vt:lpstr>2. Composición de los ácidos nucleicos</vt:lpstr>
      <vt:lpstr>2. Composición de los ácidos nucleicos</vt:lpstr>
      <vt:lpstr>2. Composición de los ácidos nucleicos</vt:lpstr>
      <vt:lpstr>2. Composición de los ácidos nucleicos</vt:lpstr>
      <vt:lpstr>2. Composición de los ácidos nucleicos</vt:lpstr>
      <vt:lpstr>2. Composición de los ácidos nucleicos</vt:lpstr>
      <vt:lpstr>3. Estructura de los nucleósidos y nucleótidos</vt:lpstr>
      <vt:lpstr>3. Estructura de los nucleósidos y nucleótidos</vt:lpstr>
      <vt:lpstr>3. Estructura de los nucleósidos y nucleótidos</vt:lpstr>
      <vt:lpstr>4. Estructura de los ácidos nucleicos</vt:lpstr>
      <vt:lpstr>4. Estructura de los ácidos nucleicos</vt:lpstr>
      <vt:lpstr>4. Estructura de los ácidos nucleicos</vt:lpstr>
      <vt:lpstr>5. Diferencias entre el ADN y el ARN</vt:lpstr>
      <vt:lpstr>6. Funciones de los nuleósidos y nucleótidos</vt:lpstr>
      <vt:lpstr>7. Herencia y replicación del ADN</vt:lpstr>
      <vt:lpstr>7. Herencia y replicación del ADN</vt:lpstr>
    </vt:vector>
  </TitlesOfParts>
  <Company>Universidad Autónoma de Madrid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Lamsabhi</dc:creator>
  <cp:lastModifiedBy>Lamsabhi</cp:lastModifiedBy>
  <cp:revision>64</cp:revision>
  <dcterms:created xsi:type="dcterms:W3CDTF">2011-02-03T16:09:03Z</dcterms:created>
  <dcterms:modified xsi:type="dcterms:W3CDTF">2011-02-03T16:12:30Z</dcterms:modified>
</cp:coreProperties>
</file>