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1189096" y="5617774"/>
            <a:ext cx="9843913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19937" y="1016990"/>
            <a:ext cx="9572977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320801" y="1009651"/>
            <a:ext cx="9572977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1026029" y="702069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10568399" y="655232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2934" y="1794935"/>
            <a:ext cx="7631291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2934" y="3736622"/>
            <a:ext cx="761623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27569" y="5357593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65393" y="5357593"/>
            <a:ext cx="6713127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5241" y="5357593"/>
            <a:ext cx="738697" cy="365125"/>
          </a:xfrm>
        </p:spPr>
        <p:txBody>
          <a:bodyPr/>
          <a:lstStyle>
            <a:lvl1pPr algn="ctr">
              <a:defRPr/>
            </a:lvl1pPr>
          </a:lstStyle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2" y="925691"/>
            <a:ext cx="1907823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0962" y="1106313"/>
            <a:ext cx="6905039" cy="440266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639" y="2239431"/>
            <a:ext cx="8338725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690" y="3725335"/>
            <a:ext cx="8308623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731264" y="2121407"/>
            <a:ext cx="4267200" cy="360273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17920" y="2119313"/>
            <a:ext cx="4267200" cy="36052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7160" y="2122312"/>
            <a:ext cx="391936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7559" y="2122311"/>
            <a:ext cx="3925824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731264" y="2944368"/>
            <a:ext cx="4303776" cy="277977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193535" y="2944813"/>
            <a:ext cx="4303776" cy="277977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5961889" y="603504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999745" y="576072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8635" y="2020043"/>
            <a:ext cx="4086436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6472388" y="1150993"/>
            <a:ext cx="4027723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0834" y="3623748"/>
            <a:ext cx="4065188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55598" y="5885673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06" y="5829262"/>
            <a:ext cx="4696809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76418" y="5896962"/>
            <a:ext cx="738697" cy="365125"/>
          </a:xfrm>
        </p:spPr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3412" y="575769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5953025" y="603920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5232" y="2020824"/>
            <a:ext cx="408432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6531487" y="1207272"/>
            <a:ext cx="3885151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6192" y="3621024"/>
            <a:ext cx="4059936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61249" y="5888738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26" y="5831038"/>
            <a:ext cx="4425391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82786" y="5900027"/>
            <a:ext cx="738697" cy="365125"/>
          </a:xfrm>
        </p:spPr>
        <p:txBody>
          <a:bodyPr/>
          <a:lstStyle/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38201" y="6069330"/>
            <a:ext cx="1056132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75360" y="575310"/>
            <a:ext cx="102616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75360" y="576072"/>
            <a:ext cx="102616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724989" y="273091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10914593" y="203675"/>
            <a:ext cx="566928" cy="755904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0031" y="817583"/>
            <a:ext cx="9286993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0721" y="2119257"/>
            <a:ext cx="8261873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06118" y="5809153"/>
            <a:ext cx="1618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3DE6937-8B65-4E20-8CE1-4DE6915D42F5}" type="datetimeFigureOut">
              <a:rPr lang="de-DE" smtClean="0"/>
              <a:t>04.06.2016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2" y="5809153"/>
            <a:ext cx="73869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26937" y="5809153"/>
            <a:ext cx="7386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552580F-CCA0-45C6-B5AB-BBF600719FFB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75828" y="1387427"/>
            <a:ext cx="9286993" cy="380152"/>
          </a:xfrm>
        </p:spPr>
        <p:txBody>
          <a:bodyPr>
            <a:normAutofit fontScale="90000"/>
          </a:bodyPr>
          <a:lstStyle/>
          <a:p>
            <a:r>
              <a:rPr lang="de-DE" dirty="0"/>
              <a:t>Gesundheitstipps</a:t>
            </a:r>
          </a:p>
        </p:txBody>
      </p:sp>
      <p:sp>
        <p:nvSpPr>
          <p:cNvPr id="8" name="Titel 3"/>
          <p:cNvSpPr txBox="1">
            <a:spLocks/>
          </p:cNvSpPr>
          <p:nvPr/>
        </p:nvSpPr>
        <p:spPr>
          <a:xfrm>
            <a:off x="569245" y="115910"/>
            <a:ext cx="11420985" cy="57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de-DE" sz="1400" dirty="0">
              <a:latin typeface="Calibri" panose="020F0502020204030204" pitchFamily="34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271929"/>
              </p:ext>
            </p:extLst>
          </p:nvPr>
        </p:nvGraphicFramePr>
        <p:xfrm>
          <a:off x="1103290" y="115910"/>
          <a:ext cx="1003207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7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sz="1600" b="1" dirty="0"/>
                        <a:t>krank sein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Deutsch für Erasmus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Inhaltsplatzhalt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40306" y="2091062"/>
            <a:ext cx="10358038" cy="212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2496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0</TotalTime>
  <Words>6</Words>
  <Application>Microsoft Office PowerPoint</Application>
  <PresentationFormat>Breitbild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Brush Script MT</vt:lpstr>
      <vt:lpstr>Calibri</vt:lpstr>
      <vt:lpstr>Constantia</vt:lpstr>
      <vt:lpstr>Franklin Gothic Book</vt:lpstr>
      <vt:lpstr>Rage Italic</vt:lpstr>
      <vt:lpstr>Chincheta</vt:lpstr>
      <vt:lpstr>Gesundheitstipps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Partnerinterview</dc:title>
  <dc:creator>Victoria Malwitz</dc:creator>
  <cp:lastModifiedBy>Victoria Malwitz</cp:lastModifiedBy>
  <cp:revision>11</cp:revision>
  <dcterms:created xsi:type="dcterms:W3CDTF">2015-05-27T12:36:11Z</dcterms:created>
  <dcterms:modified xsi:type="dcterms:W3CDTF">2016-06-03T22:31:45Z</dcterms:modified>
</cp:coreProperties>
</file>