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  <p:sldId id="258" r:id="rId3"/>
    <p:sldId id="261" r:id="rId4"/>
    <p:sldId id="260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>
        <p:scale>
          <a:sx n="79" d="100"/>
          <a:sy n="79" d="100"/>
        </p:scale>
        <p:origin x="-384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30.05.2015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30.05.2015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30.05.2015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30.05.2015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30.05.2015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30.05.2015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30.05.2015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30.05.2015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30.05.2015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30.05.2015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30.05.2015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/>
              <a:t>30.05.2015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 smtClean="0">
                <a:solidFill>
                  <a:srgbClr val="C00000"/>
                </a:solidFill>
              </a:rPr>
              <a:t>Anreise</a:t>
            </a:r>
            <a:r>
              <a:rPr lang="es-ES" b="1" dirty="0" smtClean="0">
                <a:solidFill>
                  <a:srgbClr val="C00000"/>
                </a:solidFill>
              </a:rPr>
              <a:t> </a:t>
            </a:r>
            <a:r>
              <a:rPr lang="es-ES" b="1" dirty="0" err="1" smtClean="0">
                <a:solidFill>
                  <a:srgbClr val="C00000"/>
                </a:solidFill>
              </a:rPr>
              <a:t>und</a:t>
            </a:r>
            <a:r>
              <a:rPr lang="es-ES" b="1" dirty="0" smtClean="0">
                <a:solidFill>
                  <a:srgbClr val="C00000"/>
                </a:solidFill>
              </a:rPr>
              <a:t> </a:t>
            </a:r>
            <a:r>
              <a:rPr lang="es-ES" b="1" dirty="0" err="1" smtClean="0">
                <a:solidFill>
                  <a:srgbClr val="C00000"/>
                </a:solidFill>
              </a:rPr>
              <a:t>Ankunft</a:t>
            </a:r>
            <a:endParaRPr lang="es-ES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UAM\Desktop\ANKUNFT Bilder\descarg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481" y="2133600"/>
            <a:ext cx="5628640" cy="290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042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097565" y="695460"/>
            <a:ext cx="10058400" cy="411445"/>
          </a:xfrm>
        </p:spPr>
        <p:txBody>
          <a:bodyPr>
            <a:normAutofit fontScale="90000"/>
          </a:bodyPr>
          <a:lstStyle/>
          <a:p>
            <a:r>
              <a:rPr lang="de-DE" sz="36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/>
            </a:r>
            <a:br>
              <a:rPr lang="de-DE" sz="3600" b="1" dirty="0" smtClean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de-DE" sz="31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Ordnen Sie die Bilder - Beschreiben Sie mal die Situationen</a:t>
            </a:r>
            <a:endParaRPr lang="de-DE" sz="31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7541964"/>
              </p:ext>
            </p:extLst>
          </p:nvPr>
        </p:nvGraphicFramePr>
        <p:xfrm>
          <a:off x="1137919" y="1429176"/>
          <a:ext cx="9946925" cy="493298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946925"/>
              </a:tblGrid>
              <a:tr h="493298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de-DE" sz="2400" b="0" i="1" dirty="0" smtClean="0"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129795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Anreise</a:t>
                      </a:r>
                      <a:r>
                        <a:rPr lang="de-DE" sz="1600" b="1" baseline="0" dirty="0" smtClean="0"/>
                        <a:t> und Ankunft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" name="Picture 2" descr="C:\Users\UAM\Desktop\ANKUNFT Bilder\Gepäck pack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3038" y="1990090"/>
            <a:ext cx="1894205" cy="112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UAM\Desktop\ANKUNFT Bilder\Pas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768" y="3302949"/>
            <a:ext cx="1260793" cy="137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UAM\Desktop\ANKUNFT Bilder\check i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05300"/>
            <a:ext cx="1142683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UAM\Desktop\ANKUNFT Bilder\flugticke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543" y="3321049"/>
            <a:ext cx="2068513" cy="83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AM\Desktop\ANKUNFT Bilder\Gepäckkontroll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981" y="1998663"/>
            <a:ext cx="2466975" cy="111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AM\Desktop\ANKUNFT Bilder\Am Flughafen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840" y="1847850"/>
            <a:ext cx="1631537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AM\Desktop\ANKUNFT Bilder\Bildschirme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925" y="5076824"/>
            <a:ext cx="2805113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AM\Desktop\ANKUNFT Bilder\Verbotene Gegensätnde im Gepäck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846" y="3739354"/>
            <a:ext cx="1383887" cy="110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AM\Desktop\ANKUNFT Bilder\Im Flugzeug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25" y="1990090"/>
            <a:ext cx="2857500" cy="120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UAM\Desktop\ANKUNFT Bilder\Gepäcksband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264" y="5024356"/>
            <a:ext cx="3655696" cy="103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UAM\Desktop\ANKUNFT Bilder\Ankunft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827" y="3667600"/>
            <a:ext cx="2781300" cy="98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1391960" y="1485536"/>
            <a:ext cx="328556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045425" y="3454704"/>
            <a:ext cx="328556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207099" y="3237772"/>
            <a:ext cx="328556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373981" y="5355707"/>
            <a:ext cx="510813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892020" y="1495617"/>
            <a:ext cx="328556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6615829" y="1505461"/>
            <a:ext cx="328556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9200607" y="1507412"/>
            <a:ext cx="328556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4572000" y="3759504"/>
            <a:ext cx="495322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5883091" y="4716791"/>
            <a:ext cx="328556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8955966" y="4347459"/>
            <a:ext cx="328556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8003127" y="3270038"/>
            <a:ext cx="328556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E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857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097565" y="695460"/>
            <a:ext cx="10058400" cy="411445"/>
          </a:xfrm>
        </p:spPr>
        <p:txBody>
          <a:bodyPr>
            <a:normAutofit fontScale="90000"/>
          </a:bodyPr>
          <a:lstStyle/>
          <a:p>
            <a:r>
              <a:rPr lang="de-DE" sz="36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/>
            </a:r>
            <a:br>
              <a:rPr lang="de-DE" sz="3600" b="1" dirty="0" smtClean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de-DE" sz="31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Ordnen Sie die Bilder - Beschreiben Sie mal die Situationen</a:t>
            </a:r>
            <a:endParaRPr lang="de-DE" sz="31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4805355"/>
              </p:ext>
            </p:extLst>
          </p:nvPr>
        </p:nvGraphicFramePr>
        <p:xfrm>
          <a:off x="1137919" y="1429176"/>
          <a:ext cx="9946925" cy="493298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946925"/>
              </a:tblGrid>
              <a:tr h="493298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de-DE" sz="2400" b="0" i="1" dirty="0" smtClean="0"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432133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Anreise</a:t>
                      </a:r>
                      <a:r>
                        <a:rPr lang="de-DE" sz="1600" b="1" baseline="0" dirty="0" smtClean="0"/>
                        <a:t> und Ankunft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" name="Picture 2" descr="C:\Users\UAM\Desktop\ANKUNFT Bilder\Gepäck pack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3038" y="1990090"/>
            <a:ext cx="1894205" cy="112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UAM\Desktop\ANKUNFT Bilder\Pas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768" y="3302949"/>
            <a:ext cx="1260793" cy="137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UAM\Desktop\ANKUNFT Bilder\check i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05300"/>
            <a:ext cx="1142683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UAM\Desktop\ANKUNFT Bilder\flugticke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543" y="3321049"/>
            <a:ext cx="2068513" cy="83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AM\Desktop\ANKUNFT Bilder\Gepäckkontroll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981" y="1998663"/>
            <a:ext cx="2466975" cy="111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AM\Desktop\ANKUNFT Bilder\Am Flughafen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840" y="1847850"/>
            <a:ext cx="1631537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AM\Desktop\ANKUNFT Bilder\Bildschirme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925" y="5076824"/>
            <a:ext cx="2805113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AM\Desktop\ANKUNFT Bilder\Verbotene Gegensätnde im Gepäck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846" y="3739354"/>
            <a:ext cx="1383887" cy="110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AM\Desktop\ANKUNFT Bilder\Im Flugzeug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25" y="1990090"/>
            <a:ext cx="2857500" cy="120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UAM\Desktop\ANKUNFT Bilder\Gepäcksband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264" y="5024356"/>
            <a:ext cx="3655696" cy="1032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UAM\Desktop\ANKUNFT Bilder\Ankunft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827" y="3667600"/>
            <a:ext cx="2781300" cy="98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1391960" y="1485536"/>
            <a:ext cx="328556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1045425" y="3454704"/>
            <a:ext cx="328556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3207099" y="3237772"/>
            <a:ext cx="328556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1373981" y="5355707"/>
            <a:ext cx="510813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C00000"/>
                </a:solidFill>
              </a:rPr>
              <a:t>11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892020" y="1495617"/>
            <a:ext cx="328556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6615829" y="1505461"/>
            <a:ext cx="328556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23" name="22 CuadroTexto"/>
          <p:cNvSpPr txBox="1"/>
          <p:nvPr/>
        </p:nvSpPr>
        <p:spPr>
          <a:xfrm>
            <a:off x="9200607" y="1507412"/>
            <a:ext cx="328556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C00000"/>
                </a:solidFill>
              </a:rPr>
              <a:t>1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4572000" y="3759504"/>
            <a:ext cx="495322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C00000"/>
                </a:solidFill>
              </a:rPr>
              <a:t>10</a:t>
            </a:r>
            <a:endParaRPr lang="es-ES" b="1" dirty="0">
              <a:solidFill>
                <a:srgbClr val="C0000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5883091" y="4716791"/>
            <a:ext cx="328556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27" name="26 CuadroTexto"/>
          <p:cNvSpPr txBox="1"/>
          <p:nvPr/>
        </p:nvSpPr>
        <p:spPr>
          <a:xfrm>
            <a:off x="8955966" y="4347459"/>
            <a:ext cx="328556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8" name="27 CuadroTexto"/>
          <p:cNvSpPr txBox="1"/>
          <p:nvPr/>
        </p:nvSpPr>
        <p:spPr>
          <a:xfrm>
            <a:off x="8003127" y="3270038"/>
            <a:ext cx="328556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55887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>
                <a:solidFill>
                  <a:srgbClr val="C00000"/>
                </a:solidFill>
                <a:latin typeface="Calibri" panose="020F0502020204030204" pitchFamily="34" charset="0"/>
              </a:rPr>
              <a:t>Anreise und </a:t>
            </a:r>
            <a:r>
              <a:rPr lang="de-DE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Ankunft –Wichtige Begriffe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50721" y="1792705"/>
            <a:ext cx="8261873" cy="3930364"/>
          </a:xfrm>
        </p:spPr>
        <p:txBody>
          <a:bodyPr>
            <a:normAutofit fontScale="92500" lnSpcReduction="20000"/>
          </a:bodyPr>
          <a:lstStyle/>
          <a:p>
            <a:r>
              <a:rPr lang="es-ES" b="1" smtClean="0"/>
              <a:t>1 - Koffer</a:t>
            </a:r>
            <a:r>
              <a:rPr lang="es-ES" b="1" dirty="0" smtClean="0"/>
              <a:t> </a:t>
            </a:r>
            <a:r>
              <a:rPr lang="es-ES" b="1" dirty="0" err="1" smtClean="0"/>
              <a:t>packen</a:t>
            </a:r>
            <a:endParaRPr lang="es-ES" b="1" dirty="0" smtClean="0"/>
          </a:p>
          <a:p>
            <a:r>
              <a:rPr lang="es-ES" b="1" dirty="0" smtClean="0"/>
              <a:t>2 - Pass </a:t>
            </a:r>
            <a:r>
              <a:rPr lang="es-ES" b="1" dirty="0" err="1" smtClean="0"/>
              <a:t>und</a:t>
            </a:r>
            <a:r>
              <a:rPr lang="es-ES" b="1" dirty="0" smtClean="0"/>
              <a:t> Personal </a:t>
            </a:r>
            <a:r>
              <a:rPr lang="es-ES" b="1" dirty="0" err="1" smtClean="0"/>
              <a:t>Ausweis</a:t>
            </a:r>
            <a:endParaRPr lang="es-ES" b="1" dirty="0" smtClean="0"/>
          </a:p>
          <a:p>
            <a:r>
              <a:rPr lang="es-ES" b="1" dirty="0" smtClean="0"/>
              <a:t>3 - </a:t>
            </a:r>
            <a:r>
              <a:rPr lang="es-ES" b="1" dirty="0" err="1" smtClean="0"/>
              <a:t>Flugticket</a:t>
            </a:r>
            <a:endParaRPr lang="es-ES" b="1" dirty="0" smtClean="0"/>
          </a:p>
          <a:p>
            <a:r>
              <a:rPr lang="es-ES" b="1" dirty="0" smtClean="0"/>
              <a:t>4 - Am </a:t>
            </a:r>
            <a:r>
              <a:rPr lang="es-ES" b="1" dirty="0" err="1" smtClean="0"/>
              <a:t>Flughafen</a:t>
            </a:r>
            <a:endParaRPr lang="es-ES" b="1" dirty="0" smtClean="0"/>
          </a:p>
          <a:p>
            <a:r>
              <a:rPr lang="es-ES" b="1" dirty="0" smtClean="0"/>
              <a:t>5 - </a:t>
            </a:r>
            <a:r>
              <a:rPr lang="es-ES" b="1" dirty="0" err="1" smtClean="0"/>
              <a:t>Check</a:t>
            </a:r>
            <a:r>
              <a:rPr lang="es-ES" b="1" dirty="0" smtClean="0"/>
              <a:t>-in</a:t>
            </a:r>
          </a:p>
          <a:p>
            <a:r>
              <a:rPr lang="es-ES" b="1" dirty="0" smtClean="0"/>
              <a:t>6 - </a:t>
            </a:r>
            <a:r>
              <a:rPr lang="es-ES" b="1" dirty="0" err="1" smtClean="0"/>
              <a:t>Bildschirm</a:t>
            </a:r>
            <a:r>
              <a:rPr lang="es-ES" b="1" dirty="0" smtClean="0"/>
              <a:t> </a:t>
            </a:r>
            <a:r>
              <a:rPr lang="es-ES" b="1" dirty="0" err="1" smtClean="0"/>
              <a:t>anschauen</a:t>
            </a:r>
            <a:r>
              <a:rPr lang="es-ES" b="1" dirty="0" smtClean="0"/>
              <a:t> – </a:t>
            </a:r>
            <a:r>
              <a:rPr lang="es-ES" b="1" dirty="0" err="1" smtClean="0"/>
              <a:t>Abflug</a:t>
            </a:r>
            <a:r>
              <a:rPr lang="es-ES" b="1" dirty="0" smtClean="0"/>
              <a:t> - </a:t>
            </a:r>
            <a:r>
              <a:rPr lang="es-ES" b="1" dirty="0" err="1" smtClean="0"/>
              <a:t>abfliegen</a:t>
            </a:r>
            <a:endParaRPr lang="es-ES" b="1" dirty="0" smtClean="0"/>
          </a:p>
          <a:p>
            <a:r>
              <a:rPr lang="es-ES" b="1" dirty="0" smtClean="0"/>
              <a:t>7 - </a:t>
            </a:r>
            <a:r>
              <a:rPr lang="es-ES" b="1" dirty="0" err="1" smtClean="0"/>
              <a:t>verbotene</a:t>
            </a:r>
            <a:r>
              <a:rPr lang="es-ES" b="1" dirty="0" smtClean="0"/>
              <a:t> </a:t>
            </a:r>
            <a:r>
              <a:rPr lang="es-ES" b="1" dirty="0" err="1" smtClean="0"/>
              <a:t>Dinge</a:t>
            </a:r>
            <a:r>
              <a:rPr lang="es-ES" b="1" dirty="0" smtClean="0"/>
              <a:t> </a:t>
            </a:r>
            <a:r>
              <a:rPr lang="es-ES" b="1" dirty="0" err="1" smtClean="0"/>
              <a:t>im</a:t>
            </a:r>
            <a:r>
              <a:rPr lang="es-ES" b="1" dirty="0" smtClean="0"/>
              <a:t> </a:t>
            </a:r>
            <a:r>
              <a:rPr lang="es-ES" b="1" dirty="0" err="1" smtClean="0"/>
              <a:t>Gepäck</a:t>
            </a:r>
            <a:endParaRPr lang="es-ES" b="1" dirty="0" smtClean="0"/>
          </a:p>
          <a:p>
            <a:r>
              <a:rPr lang="es-ES" b="1" dirty="0" smtClean="0"/>
              <a:t>8 - </a:t>
            </a:r>
            <a:r>
              <a:rPr lang="es-ES" b="1" dirty="0" err="1" smtClean="0"/>
              <a:t>Gepäckskontrolle</a:t>
            </a:r>
            <a:endParaRPr lang="es-ES" b="1" dirty="0" smtClean="0"/>
          </a:p>
          <a:p>
            <a:r>
              <a:rPr lang="es-ES" b="1" dirty="0" smtClean="0"/>
              <a:t>9 - </a:t>
            </a:r>
            <a:r>
              <a:rPr lang="es-ES" b="1" dirty="0" err="1" smtClean="0"/>
              <a:t>Im</a:t>
            </a:r>
            <a:r>
              <a:rPr lang="es-ES" b="1" dirty="0" smtClean="0"/>
              <a:t> </a:t>
            </a:r>
            <a:r>
              <a:rPr lang="es-ES" b="1" dirty="0" err="1" smtClean="0"/>
              <a:t>Flugzeug</a:t>
            </a:r>
            <a:endParaRPr lang="es-ES" b="1" dirty="0" smtClean="0"/>
          </a:p>
          <a:p>
            <a:r>
              <a:rPr lang="es-ES" b="1" dirty="0" smtClean="0"/>
              <a:t>10 - </a:t>
            </a:r>
            <a:r>
              <a:rPr lang="es-ES" b="1" dirty="0" err="1" smtClean="0"/>
              <a:t>Ankunft</a:t>
            </a:r>
            <a:r>
              <a:rPr lang="es-ES" b="1" dirty="0" smtClean="0"/>
              <a:t> - </a:t>
            </a:r>
            <a:r>
              <a:rPr lang="es-ES" b="1" dirty="0" err="1" smtClean="0"/>
              <a:t>ankommen</a:t>
            </a:r>
            <a:endParaRPr lang="es-ES" b="1" dirty="0" smtClean="0"/>
          </a:p>
          <a:p>
            <a:r>
              <a:rPr lang="es-ES" b="1" dirty="0" smtClean="0"/>
              <a:t>11 - </a:t>
            </a:r>
            <a:r>
              <a:rPr lang="es-ES" b="1" dirty="0" err="1" smtClean="0"/>
              <a:t>Gepäcksband</a:t>
            </a:r>
            <a:r>
              <a:rPr lang="es-ES" b="1" dirty="0" smtClean="0"/>
              <a:t> - </a:t>
            </a:r>
            <a:r>
              <a:rPr lang="es-ES" b="1" dirty="0" err="1" smtClean="0"/>
              <a:t>Gepäckabholen</a:t>
            </a:r>
            <a:endParaRPr lang="es-ES" b="1" dirty="0" smtClean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9586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37</TotalTime>
  <Words>83</Words>
  <Application>Microsoft Office PowerPoint</Application>
  <PresentationFormat>Personalizado</PresentationFormat>
  <Paragraphs>30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Chincheta</vt:lpstr>
      <vt:lpstr>Anreise und Ankunft</vt:lpstr>
      <vt:lpstr> Ordnen Sie die Bilder - Beschreiben Sie mal die Situationen</vt:lpstr>
      <vt:lpstr> Ordnen Sie die Bilder - Beschreiben Sie mal die Situationen</vt:lpstr>
      <vt:lpstr>Anreise und Ankunft –Wichtige Begriffe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Partnerinterview</dc:title>
  <dc:creator>Victoria Malwitz</dc:creator>
  <cp:lastModifiedBy>UAM</cp:lastModifiedBy>
  <cp:revision>9</cp:revision>
  <dcterms:created xsi:type="dcterms:W3CDTF">2015-05-27T12:36:11Z</dcterms:created>
  <dcterms:modified xsi:type="dcterms:W3CDTF">2015-05-30T16:35:59Z</dcterms:modified>
</cp:coreProperties>
</file>