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chwarzesbrett-oeh.at/jobs/" TargetMode="External"/><Relationship Id="rId13" Type="http://schemas.openxmlformats.org/officeDocument/2006/relationships/hyperlink" Target="http://www.dsble.de/" TargetMode="External"/><Relationship Id="rId3" Type="http://schemas.openxmlformats.org/officeDocument/2006/relationships/hyperlink" Target="https://www.swfr.de/serviceportal/?no_cache=1" TargetMode="External"/><Relationship Id="rId7" Type="http://schemas.openxmlformats.org/officeDocument/2006/relationships/hyperlink" Target="https://jobvermittlung.studentenwerk-potsdam.de/" TargetMode="External"/><Relationship Id="rId12" Type="http://schemas.openxmlformats.org/officeDocument/2006/relationships/hyperlink" Target="https://www.uni-marburg.de/fb17/studium/schwarzesbrett" TargetMode="External"/><Relationship Id="rId2" Type="http://schemas.openxmlformats.org/officeDocument/2006/relationships/hyperlink" Target="http://www.markt.de/contentId,Kleinanzeigen-fuer-Studenten-der-Universitaet-Muenster-das-schwarze-Brett-im-Internet/inhalt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odle.zhaw.ch/mod/forum/view.php?id=19706" TargetMode="External"/><Relationship Id="rId11" Type="http://schemas.openxmlformats.org/officeDocument/2006/relationships/hyperlink" Target="http://www.htwsaar.de/wiwi/studium/service/schwarzes-brett" TargetMode="External"/><Relationship Id="rId5" Type="http://schemas.openxmlformats.org/officeDocument/2006/relationships/hyperlink" Target="http://www.uniturm.de/forum/plauderecke-fuer-bonn" TargetMode="External"/><Relationship Id="rId10" Type="http://schemas.openxmlformats.org/officeDocument/2006/relationships/hyperlink" Target="https://www.stellenwerk-mainz.de/" TargetMode="External"/><Relationship Id="rId4" Type="http://schemas.openxmlformats.org/officeDocument/2006/relationships/hyperlink" Target="http://www.unibrett.net/koeln" TargetMode="External"/><Relationship Id="rId9" Type="http://schemas.openxmlformats.org/officeDocument/2006/relationships/hyperlink" Target="https://www.stellenwerk-hamburg.de/jobboerse/studentenjob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60031" y="817584"/>
            <a:ext cx="9286993" cy="3801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5915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/>
                        <a:t>Schwarzes</a:t>
                      </a:r>
                      <a:r>
                        <a:rPr lang="de-DE" sz="1600" b="1" baseline="0" dirty="0"/>
                        <a:t> Brett  - Nebenjobs für Studenten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950721" y="2331075"/>
            <a:ext cx="8261873" cy="3391993"/>
          </a:xfrm>
        </p:spPr>
        <p:txBody>
          <a:bodyPr>
            <a:normAutofit/>
          </a:bodyPr>
          <a:lstStyle/>
          <a:p>
            <a:r>
              <a:rPr lang="es-ES" sz="3200" b="1" dirty="0" err="1"/>
              <a:t>Was</a:t>
            </a:r>
            <a:r>
              <a:rPr lang="es-ES" sz="3200" b="1" dirty="0"/>
              <a:t> </a:t>
            </a:r>
            <a:r>
              <a:rPr lang="es-ES" sz="3200" b="1" dirty="0" err="1"/>
              <a:t>ist</a:t>
            </a:r>
            <a:r>
              <a:rPr lang="es-ES" sz="3200" b="1" dirty="0"/>
              <a:t> </a:t>
            </a:r>
            <a:r>
              <a:rPr lang="es-ES" sz="3200" b="1" dirty="0" err="1"/>
              <a:t>ein</a:t>
            </a:r>
            <a:r>
              <a:rPr lang="es-ES" sz="3200" b="1" dirty="0"/>
              <a:t> “</a:t>
            </a:r>
            <a:r>
              <a:rPr lang="es-ES" sz="3200" b="1" dirty="0" err="1"/>
              <a:t>schwarzes</a:t>
            </a:r>
            <a:r>
              <a:rPr lang="es-ES" sz="3200" b="1" dirty="0"/>
              <a:t> </a:t>
            </a:r>
            <a:r>
              <a:rPr lang="es-ES" sz="3200" b="1" dirty="0" err="1"/>
              <a:t>Brett</a:t>
            </a:r>
            <a:r>
              <a:rPr lang="es-ES" sz="3200" b="1" dirty="0"/>
              <a:t>”?</a:t>
            </a:r>
          </a:p>
          <a:p>
            <a:pPr marL="0" indent="0">
              <a:buNone/>
            </a:pPr>
            <a:endParaRPr lang="es-ES" sz="3200" b="1" dirty="0"/>
          </a:p>
          <a:p>
            <a:r>
              <a:rPr lang="es-ES" sz="3200" b="1" dirty="0" err="1"/>
              <a:t>Wo</a:t>
            </a:r>
            <a:r>
              <a:rPr lang="es-ES" sz="3200" b="1" dirty="0"/>
              <a:t> </a:t>
            </a:r>
            <a:r>
              <a:rPr lang="es-ES" sz="3200" b="1" dirty="0" err="1"/>
              <a:t>kann</a:t>
            </a:r>
            <a:r>
              <a:rPr lang="es-ES" sz="3200" b="1" dirty="0"/>
              <a:t> </a:t>
            </a:r>
            <a:r>
              <a:rPr lang="es-ES" sz="3200" b="1" dirty="0" err="1"/>
              <a:t>man</a:t>
            </a:r>
            <a:r>
              <a:rPr lang="es-ES" sz="3200" b="1" dirty="0"/>
              <a:t>  </a:t>
            </a:r>
            <a:r>
              <a:rPr lang="es-ES" sz="3200" b="1" dirty="0" err="1"/>
              <a:t>ein</a:t>
            </a:r>
            <a:r>
              <a:rPr lang="es-ES" sz="3200" b="1" dirty="0"/>
              <a:t> “</a:t>
            </a:r>
            <a:r>
              <a:rPr lang="es-ES" sz="3200" b="1" dirty="0" err="1"/>
              <a:t>schwarzes</a:t>
            </a:r>
            <a:r>
              <a:rPr lang="es-ES" sz="3200" b="1" dirty="0"/>
              <a:t> </a:t>
            </a:r>
            <a:r>
              <a:rPr lang="es-ES" sz="3200" b="1" dirty="0" err="1"/>
              <a:t>Brett</a:t>
            </a:r>
            <a:r>
              <a:rPr lang="es-ES" sz="3200" b="1" dirty="0"/>
              <a:t>” </a:t>
            </a:r>
            <a:r>
              <a:rPr lang="es-ES" sz="3200" b="1" dirty="0" err="1"/>
              <a:t>finden</a:t>
            </a:r>
            <a:r>
              <a:rPr lang="es-ES" sz="3200" b="1" dirty="0"/>
              <a:t>?</a:t>
            </a:r>
          </a:p>
          <a:p>
            <a:pPr marL="0" indent="0">
              <a:buNone/>
            </a:pPr>
            <a:endParaRPr lang="es-ES" sz="3200" b="1" dirty="0"/>
          </a:p>
          <a:p>
            <a:r>
              <a:rPr lang="es-ES" sz="3200" b="1" dirty="0" err="1"/>
              <a:t>Wozu</a:t>
            </a:r>
            <a:r>
              <a:rPr lang="es-ES" sz="3200" b="1" dirty="0"/>
              <a:t> </a:t>
            </a:r>
            <a:r>
              <a:rPr lang="es-ES" sz="3200" b="1" dirty="0" err="1"/>
              <a:t>dient</a:t>
            </a:r>
            <a:r>
              <a:rPr lang="es-ES" sz="3200" b="1" dirty="0"/>
              <a:t> </a:t>
            </a:r>
            <a:r>
              <a:rPr lang="es-ES" sz="3200" b="1" dirty="0" err="1"/>
              <a:t>ein</a:t>
            </a:r>
            <a:r>
              <a:rPr lang="es-ES" sz="3200" b="1" dirty="0"/>
              <a:t> “</a:t>
            </a:r>
            <a:r>
              <a:rPr lang="es-ES" sz="3200" b="1" dirty="0" err="1"/>
              <a:t>schwarzes</a:t>
            </a:r>
            <a:r>
              <a:rPr lang="es-ES" sz="3200" b="1" dirty="0"/>
              <a:t> </a:t>
            </a:r>
            <a:r>
              <a:rPr lang="es-ES" sz="3200" b="1" dirty="0" err="1"/>
              <a:t>Brett</a:t>
            </a:r>
            <a:r>
              <a:rPr lang="es-ES" sz="3200" b="1" dirty="0"/>
              <a:t>”?</a:t>
            </a:r>
          </a:p>
        </p:txBody>
      </p:sp>
      <p:pic>
        <p:nvPicPr>
          <p:cNvPr id="1026" name="Picture 2" descr="C:\Users\UAM\Desktop\Das schwarze Bret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680" y="850677"/>
            <a:ext cx="8512934" cy="119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252565"/>
              </p:ext>
            </p:extLst>
          </p:nvPr>
        </p:nvGraphicFramePr>
        <p:xfrm>
          <a:off x="1103290" y="115910"/>
          <a:ext cx="10032070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Schwarzes</a:t>
                      </a:r>
                      <a:r>
                        <a:rPr lang="de-DE" sz="1600" b="1" baseline="0" dirty="0"/>
                        <a:t> Brett  - Nebenjobs für Studenten</a:t>
                      </a:r>
                      <a:endParaRPr lang="de-DE" sz="1600" b="1" dirty="0"/>
                    </a:p>
                    <a:p>
                      <a:pPr algn="r"/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9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pic>
        <p:nvPicPr>
          <p:cNvPr id="2050" name="Picture 2" descr="C:\Users\UAM\Desktop\Studentenjob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086" y="599674"/>
            <a:ext cx="3837905" cy="13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AM\Desktop\schwarzes Brett  mit Student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648" y="2186323"/>
            <a:ext cx="4211389" cy="3544775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AM\Desktop\suche biet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375" y="2186323"/>
            <a:ext cx="4288664" cy="354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28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1275419" y="1608798"/>
            <a:ext cx="9814471" cy="4751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l">
              <a:buAutoNum type="arabicPeriod"/>
            </a:pPr>
            <a:endParaRPr lang="de-DE" sz="2000" dirty="0"/>
          </a:p>
          <a:p>
            <a:pPr marL="457200" indent="-457200" algn="l">
              <a:buAutoNum type="arabicPeriod"/>
            </a:pPr>
            <a:endParaRPr lang="de-DE" sz="2000" dirty="0"/>
          </a:p>
          <a:p>
            <a:pPr marL="457200" indent="-457200" algn="l">
              <a:buAutoNum type="arabicPeriod"/>
            </a:pPr>
            <a:endParaRPr lang="de-DE" sz="2000" dirty="0"/>
          </a:p>
          <a:p>
            <a:pPr marL="457200" indent="-457200" algn="l">
              <a:buAutoNum type="arabicPeriod"/>
            </a:pPr>
            <a:endParaRPr lang="de-DE" sz="200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779614"/>
              </p:ext>
            </p:extLst>
          </p:nvPr>
        </p:nvGraphicFramePr>
        <p:xfrm>
          <a:off x="1103290" y="115910"/>
          <a:ext cx="10032070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/>
                        <a:t>Schwarzes</a:t>
                      </a:r>
                      <a:r>
                        <a:rPr lang="de-DE" sz="1600" b="1" baseline="0"/>
                        <a:t> Brett  - Nebenjobs für Studenten</a:t>
                      </a:r>
                      <a:endParaRPr lang="de-DE" sz="1600" b="1"/>
                    </a:p>
                    <a:p>
                      <a:pPr algn="r"/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830913"/>
          </a:xfrm>
        </p:spPr>
        <p:txBody>
          <a:bodyPr/>
          <a:lstStyle/>
          <a:p>
            <a:r>
              <a:rPr lang="es-ES" dirty="0" err="1"/>
              <a:t>Studentbörse</a:t>
            </a:r>
            <a:r>
              <a:rPr lang="es-ES" dirty="0"/>
              <a:t> / </a:t>
            </a:r>
            <a:r>
              <a:rPr lang="es-ES" dirty="0" err="1"/>
              <a:t>Jobportal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880129" y="2439712"/>
            <a:ext cx="8615593" cy="3510514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2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2"/>
              </a:rPr>
              <a:t>FREIBURG</a:t>
            </a:r>
            <a:r>
              <a:rPr lang="es-ES" sz="1800" dirty="0">
                <a:solidFill>
                  <a:srgbClr val="C00000"/>
                </a:solidFill>
                <a:hlinkClick r:id="rId2"/>
              </a:rPr>
              <a:t>)</a:t>
            </a:r>
            <a:r>
              <a:rPr lang="es-ES" sz="1800" dirty="0">
                <a:solidFill>
                  <a:srgbClr val="C00000"/>
                </a:solidFill>
              </a:rPr>
              <a:t> </a:t>
            </a:r>
            <a:r>
              <a:rPr lang="es-ES" sz="1800" dirty="0">
                <a:hlinkClick r:id="rId3"/>
              </a:rPr>
              <a:t>https://www.swfr.de/serviceportal/?no_cache=1</a:t>
            </a:r>
            <a:r>
              <a:rPr lang="es-ES" sz="1800" dirty="0"/>
              <a:t> </a:t>
            </a:r>
          </a:p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4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4"/>
              </a:rPr>
              <a:t>KÖLN</a:t>
            </a:r>
            <a:r>
              <a:rPr lang="es-ES" sz="1800" dirty="0">
                <a:solidFill>
                  <a:srgbClr val="C00000"/>
                </a:solidFill>
                <a:hlinkClick r:id="rId4"/>
              </a:rPr>
              <a:t>) </a:t>
            </a:r>
            <a:r>
              <a:rPr lang="es-ES" sz="1800" dirty="0">
                <a:hlinkClick r:id="rId4"/>
              </a:rPr>
              <a:t>http://www.unibrett.net/koeln</a:t>
            </a:r>
            <a:endParaRPr lang="es-ES" sz="1800" dirty="0"/>
          </a:p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5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5"/>
              </a:rPr>
              <a:t>BONN</a:t>
            </a:r>
            <a:r>
              <a:rPr lang="es-ES" sz="1800" dirty="0">
                <a:solidFill>
                  <a:srgbClr val="C00000"/>
                </a:solidFill>
                <a:hlinkClick r:id="rId5"/>
              </a:rPr>
              <a:t>) </a:t>
            </a:r>
            <a:r>
              <a:rPr lang="es-ES" sz="1800" dirty="0">
                <a:hlinkClick r:id="rId5"/>
              </a:rPr>
              <a:t>http://www.uniturm.de/forum/plauderecke-fuer-bonn</a:t>
            </a:r>
            <a:endParaRPr lang="es-ES" sz="1800" dirty="0"/>
          </a:p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6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6"/>
              </a:rPr>
              <a:t>POTSDAM</a:t>
            </a:r>
            <a:r>
              <a:rPr lang="es-ES" sz="1800" dirty="0">
                <a:solidFill>
                  <a:srgbClr val="C00000"/>
                </a:solidFill>
                <a:hlinkClick r:id="rId6"/>
              </a:rPr>
              <a:t>)</a:t>
            </a:r>
            <a:r>
              <a:rPr lang="es-ES" sz="1800" dirty="0">
                <a:solidFill>
                  <a:srgbClr val="C00000"/>
                </a:solidFill>
              </a:rPr>
              <a:t> </a:t>
            </a:r>
            <a:r>
              <a:rPr lang="es-ES" sz="1800" dirty="0">
                <a:hlinkClick r:id="rId7"/>
              </a:rPr>
              <a:t>https://jobvermittlung.studentenwerk-potsdam.de/</a:t>
            </a:r>
            <a:r>
              <a:rPr lang="es-ES" sz="1800" dirty="0"/>
              <a:t> </a:t>
            </a:r>
          </a:p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8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8"/>
              </a:rPr>
              <a:t>WIEN</a:t>
            </a:r>
            <a:r>
              <a:rPr lang="es-ES" sz="1800" dirty="0">
                <a:solidFill>
                  <a:srgbClr val="C00000"/>
                </a:solidFill>
                <a:hlinkClick r:id="rId8"/>
              </a:rPr>
              <a:t>) </a:t>
            </a:r>
            <a:r>
              <a:rPr lang="es-ES" sz="1800" dirty="0">
                <a:hlinkClick r:id="rId8"/>
              </a:rPr>
              <a:t>http://www.schwarzesbrett-oeh.at/jobs/</a:t>
            </a:r>
            <a:endParaRPr lang="es-ES" sz="1800" dirty="0"/>
          </a:p>
          <a:p>
            <a:pPr>
              <a:spcAft>
                <a:spcPts val="400"/>
              </a:spcAft>
            </a:pPr>
            <a:r>
              <a:rPr lang="es-ES" sz="1800" b="1" u="sng" dirty="0">
                <a:solidFill>
                  <a:srgbClr val="C00000"/>
                </a:solidFill>
              </a:rPr>
              <a:t>(HAMBURG) </a:t>
            </a:r>
            <a:r>
              <a:rPr lang="es-ES" sz="1800" u="sng" dirty="0">
                <a:solidFill>
                  <a:srgbClr val="C00000"/>
                </a:solidFill>
                <a:hlinkClick r:id="rId9"/>
              </a:rPr>
              <a:t>https://www.stellenwerk-hamburg.de/jobboerse/studentenjobs</a:t>
            </a:r>
            <a:r>
              <a:rPr lang="es-ES" sz="1800" u="sng" dirty="0">
                <a:solidFill>
                  <a:srgbClr val="C00000"/>
                </a:solidFill>
              </a:rPr>
              <a:t> </a:t>
            </a:r>
          </a:p>
          <a:p>
            <a:pPr>
              <a:spcAft>
                <a:spcPts val="400"/>
              </a:spcAft>
            </a:pPr>
            <a:r>
              <a:rPr lang="es-ES" sz="1800" b="1" u="sng" dirty="0">
                <a:solidFill>
                  <a:srgbClr val="C00000"/>
                </a:solidFill>
              </a:rPr>
              <a:t>(MAINZ) </a:t>
            </a:r>
            <a:r>
              <a:rPr lang="es-ES" sz="1800" dirty="0">
                <a:solidFill>
                  <a:srgbClr val="FF0000"/>
                </a:solidFill>
                <a:hlinkClick r:id="rId10"/>
              </a:rPr>
              <a:t>https://www.stellenwerk-mainz.de/</a:t>
            </a:r>
            <a:r>
              <a:rPr lang="es-ES" sz="1800" dirty="0">
                <a:solidFill>
                  <a:srgbClr val="FF0000"/>
                </a:solidFill>
              </a:rPr>
              <a:t> </a:t>
            </a:r>
          </a:p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11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11"/>
              </a:rPr>
              <a:t>MANNHEIM</a:t>
            </a:r>
            <a:r>
              <a:rPr lang="es-ES" sz="1800" dirty="0">
                <a:solidFill>
                  <a:srgbClr val="C00000"/>
                </a:solidFill>
                <a:hlinkClick r:id="rId11"/>
              </a:rPr>
              <a:t>)</a:t>
            </a:r>
            <a:r>
              <a:rPr lang="es-ES" sz="1800" dirty="0">
                <a:solidFill>
                  <a:srgbClr val="C00000"/>
                </a:solidFill>
              </a:rPr>
              <a:t>  ?</a:t>
            </a:r>
          </a:p>
          <a:p>
            <a:pPr>
              <a:spcAft>
                <a:spcPts val="400"/>
              </a:spcAft>
            </a:pPr>
            <a:r>
              <a:rPr lang="es-ES" sz="1800" dirty="0">
                <a:solidFill>
                  <a:srgbClr val="C00000"/>
                </a:solidFill>
                <a:hlinkClick r:id="rId12"/>
              </a:rPr>
              <a:t>(</a:t>
            </a:r>
            <a:r>
              <a:rPr lang="es-ES" sz="1800" b="1" dirty="0">
                <a:solidFill>
                  <a:srgbClr val="C00000"/>
                </a:solidFill>
                <a:hlinkClick r:id="rId12"/>
              </a:rPr>
              <a:t>MARBURG</a:t>
            </a:r>
            <a:r>
              <a:rPr lang="es-ES" sz="1800" dirty="0">
                <a:solidFill>
                  <a:srgbClr val="C00000"/>
                </a:solidFill>
                <a:hlinkClick r:id="rId12"/>
              </a:rPr>
              <a:t>) </a:t>
            </a:r>
            <a:r>
              <a:rPr lang="es-ES" sz="1800" dirty="0">
                <a:solidFill>
                  <a:srgbClr val="C00000"/>
                </a:solidFill>
              </a:rPr>
              <a:t>  ? </a:t>
            </a:r>
          </a:p>
          <a:p>
            <a:endParaRPr lang="es-ES" sz="1400" dirty="0"/>
          </a:p>
        </p:txBody>
      </p:sp>
      <p:sp>
        <p:nvSpPr>
          <p:cNvPr id="2" name="Textfeld 1"/>
          <p:cNvSpPr txBox="1"/>
          <p:nvPr/>
        </p:nvSpPr>
        <p:spPr>
          <a:xfrm>
            <a:off x="2290946" y="1608798"/>
            <a:ext cx="7886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„Das Schwarze Brett“: </a:t>
            </a:r>
            <a:r>
              <a:rPr lang="de-DE" dirty="0">
                <a:hlinkClick r:id="rId13"/>
              </a:rPr>
              <a:t>http://www.dsble.de/</a:t>
            </a:r>
            <a:r>
              <a:rPr lang="de-DE" dirty="0"/>
              <a:t>  </a:t>
            </a: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hier könnt ihr eure ERASMUS-</a:t>
            </a:r>
          </a:p>
          <a:p>
            <a:r>
              <a:rPr lang="de-DE" dirty="0"/>
              <a:t>                                                                                Stadt auswählen</a:t>
            </a:r>
          </a:p>
        </p:txBody>
      </p:sp>
    </p:spTree>
    <p:extLst>
      <p:ext uri="{BB962C8B-B14F-4D97-AF65-F5344CB8AC3E}">
        <p14:creationId xmlns:p14="http://schemas.microsoft.com/office/powerpoint/2010/main" val="2813455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127</Words>
  <Application>Microsoft Office PowerPoint</Application>
  <PresentationFormat>Breitbild</PresentationFormat>
  <Paragraphs>25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Brush Script MT</vt:lpstr>
      <vt:lpstr>Calibri</vt:lpstr>
      <vt:lpstr>Constantia</vt:lpstr>
      <vt:lpstr>Franklin Gothic Book</vt:lpstr>
      <vt:lpstr>Rage Italic</vt:lpstr>
      <vt:lpstr>Wingdings</vt:lpstr>
      <vt:lpstr>Chincheta</vt:lpstr>
      <vt:lpstr>PowerPoint-Präsentation</vt:lpstr>
      <vt:lpstr>PowerPoint-Präsentation</vt:lpstr>
      <vt:lpstr>Studentbörse / Jobportal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Victoria Malwitz</cp:lastModifiedBy>
  <cp:revision>18</cp:revision>
  <dcterms:created xsi:type="dcterms:W3CDTF">2015-05-27T12:36:11Z</dcterms:created>
  <dcterms:modified xsi:type="dcterms:W3CDTF">2016-06-04T00:21:19Z</dcterms:modified>
</cp:coreProperties>
</file>