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>
        <p:scale>
          <a:sx n="47" d="100"/>
          <a:sy n="47" d="100"/>
        </p:scale>
        <p:origin x="-1620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 rot="-60000">
            <a:off x="1492396" y="2020674"/>
            <a:ext cx="4084320" cy="3466545"/>
          </a:xfrm>
        </p:spPr>
        <p:txBody>
          <a:bodyPr>
            <a:normAutofit/>
          </a:bodyPr>
          <a:lstStyle/>
          <a:p>
            <a:r>
              <a:rPr lang="de-DE" sz="3600" b="1" dirty="0" smtClean="0">
                <a:latin typeface="Calibri" panose="020F0502020204030204" pitchFamily="34" charset="0"/>
              </a:rPr>
              <a:t>Wo verbringe ich meinen ERASMUS+ Aufenthalt?</a:t>
            </a:r>
            <a:endParaRPr lang="de-DE" sz="3600" b="1" dirty="0">
              <a:latin typeface="Calibri" panose="020F0502020204030204" pitchFamily="34" charset="0"/>
            </a:endParaRP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295154219"/>
              </p:ext>
            </p:extLst>
          </p:nvPr>
        </p:nvGraphicFramePr>
        <p:xfrm>
          <a:off x="6530975" y="1206500"/>
          <a:ext cx="3886063" cy="493298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886063"/>
              </a:tblGrid>
              <a:tr h="493298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de-DE" sz="2400" b="0" i="1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5724" marR="35724"/>
                </a:tc>
              </a:tr>
            </a:tbl>
          </a:graphicData>
        </a:graphic>
      </p:graphicFrame>
      <p:sp>
        <p:nvSpPr>
          <p:cNvPr id="7" name="6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524605" y="2293254"/>
            <a:ext cx="4059936" cy="3430991"/>
          </a:xfrm>
        </p:spPr>
        <p:txBody>
          <a:bodyPr/>
          <a:lstStyle/>
          <a:p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243856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/>
                <a:gridCol w="221488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/>
                        <a:t>Wo</a:t>
                      </a:r>
                      <a:r>
                        <a:rPr lang="de-DE" sz="1600" b="1" baseline="0" dirty="0" smtClean="0"/>
                        <a:t> verbringe  ich meinen + Aufenthalt?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UAM\Desktop\descarg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3360" y="1330006"/>
            <a:ext cx="4003039" cy="460343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249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011217"/>
          </a:xfrm>
        </p:spPr>
        <p:txBody>
          <a:bodyPr/>
          <a:lstStyle/>
          <a:p>
            <a:r>
              <a:rPr lang="es-ES" b="1" dirty="0" smtClean="0"/>
              <a:t>DEUTSCHLAND</a:t>
            </a:r>
            <a:endParaRPr lang="es-ES" b="1" dirty="0"/>
          </a:p>
        </p:txBody>
      </p:sp>
      <p:pic>
        <p:nvPicPr>
          <p:cNvPr id="2050" name="Picture 2" descr="C:\Users\UAM\Desktop\bundeslaender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240" y="2119313"/>
            <a:ext cx="4958080" cy="393604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519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ÖSTERREICH</a:t>
            </a:r>
            <a:endParaRPr lang="es-ES" b="1" dirty="0"/>
          </a:p>
        </p:txBody>
      </p:sp>
      <p:pic>
        <p:nvPicPr>
          <p:cNvPr id="3074" name="Picture 2" descr="C:\Users\UAM\Desktop\Curso ERASMUS privado\oesterreich-kart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840" y="2519680"/>
            <a:ext cx="5791200" cy="308578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1353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950257"/>
          </a:xfrm>
        </p:spPr>
        <p:txBody>
          <a:bodyPr/>
          <a:lstStyle/>
          <a:p>
            <a:r>
              <a:rPr lang="es-ES" b="1" dirty="0" smtClean="0"/>
              <a:t>DIE SCHWEIZ</a:t>
            </a:r>
            <a:endParaRPr lang="es-ES" b="1" dirty="0"/>
          </a:p>
        </p:txBody>
      </p:sp>
      <p:pic>
        <p:nvPicPr>
          <p:cNvPr id="4098" name="Picture 2" descr="C:\Users\UAM\Desktop\Curso ERASMUS privado\svizzera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80" y="2072640"/>
            <a:ext cx="6400800" cy="368554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249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22</TotalTime>
  <Words>22</Words>
  <Application>Microsoft Office PowerPoint</Application>
  <PresentationFormat>Personalizado</PresentationFormat>
  <Paragraphs>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Chincheta</vt:lpstr>
      <vt:lpstr>Wo verbringe ich meinen ERASMUS+ Aufenthalt?</vt:lpstr>
      <vt:lpstr>DEUTSCHLAND</vt:lpstr>
      <vt:lpstr>ÖSTERREICH</vt:lpstr>
      <vt:lpstr>DIE SCHWEIZ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Partnerinterview</dc:title>
  <dc:creator>Victoria Malwitz</dc:creator>
  <cp:lastModifiedBy>UAM</cp:lastModifiedBy>
  <cp:revision>7</cp:revision>
  <dcterms:created xsi:type="dcterms:W3CDTF">2015-05-27T12:36:11Z</dcterms:created>
  <dcterms:modified xsi:type="dcterms:W3CDTF">2015-05-28T13:19:36Z</dcterms:modified>
</cp:coreProperties>
</file>