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-49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f8OMy4Dno" TargetMode="External"/><Relationship Id="rId2" Type="http://schemas.openxmlformats.org/officeDocument/2006/relationships/hyperlink" Target="https://www.youtube.com/watch?v=zWEfakpUb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ivalticker.de/festivals-in-deutschland/" TargetMode="External"/><Relationship Id="rId2" Type="http://schemas.openxmlformats.org/officeDocument/2006/relationships/hyperlink" Target="https://www.goethe.de/de/kul/mu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estivals.ch/" TargetMode="External"/><Relationship Id="rId4" Type="http://schemas.openxmlformats.org/officeDocument/2006/relationships/hyperlink" Target="http://www.festival.co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967709"/>
            <a:ext cx="9286993" cy="670023"/>
          </a:xfrm>
        </p:spPr>
        <p:txBody>
          <a:bodyPr>
            <a:normAutofit fontScale="90000"/>
          </a:bodyPr>
          <a:lstStyle/>
          <a:p>
            <a:r>
              <a:rPr lang="de-DE" dirty="0"/>
              <a:t>Musik, Musik, Musik – Welche Musik hört man eigentlich in Deutschland?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16448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8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err="1"/>
                        <a:t>Musik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0031" y="2119257"/>
            <a:ext cx="9286993" cy="36038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              </a:t>
            </a:r>
            <a:r>
              <a:rPr lang="de-DE" dirty="0" smtClean="0"/>
              <a:t>		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www.youtube.com/watch?v=zWEfakpUbkA</a:t>
            </a:r>
            <a:endParaRPr lang="de-DE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		</a:t>
            </a:r>
            <a:r>
              <a:rPr lang="de-DE" sz="1800" b="1" dirty="0"/>
              <a:t>DIE BESTEN DEUTSCHEN LIEDER 2017</a:t>
            </a:r>
          </a:p>
          <a:p>
            <a:pPr marL="0" indent="0">
              <a:buNone/>
            </a:pPr>
            <a:r>
              <a:rPr lang="de-DE" sz="2000" b="1" dirty="0" smtClean="0"/>
              <a:t>	</a:t>
            </a:r>
          </a:p>
          <a:p>
            <a:pPr marL="0" indent="0">
              <a:buNone/>
            </a:pPr>
            <a:r>
              <a:rPr lang="de-DE" sz="2000" dirty="0" smtClean="0">
                <a:hlinkClick r:id="rId3"/>
              </a:rPr>
              <a:t>	</a:t>
            </a:r>
            <a:r>
              <a:rPr lang="de-DE" sz="2000" u="sng" dirty="0" smtClean="0">
                <a:hlinkClick r:id="rId3"/>
              </a:rPr>
              <a:t>	</a:t>
            </a:r>
            <a:r>
              <a:rPr lang="de-DE" sz="2000" dirty="0" smtClean="0">
                <a:hlinkClick r:id="rId3"/>
              </a:rPr>
              <a:t>https://www.youtube.com/watch?v=M8f8OMy4Dno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Hören Sie die aktuellen „Charts“ aus Deutschland.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Kennen Sie ein paar der Lieder? </a:t>
            </a:r>
          </a:p>
          <a:p>
            <a:r>
              <a:rPr lang="de-DE" sz="2000" b="1" dirty="0"/>
              <a:t>Welche Musik wird gehört? </a:t>
            </a:r>
          </a:p>
          <a:p>
            <a:r>
              <a:rPr lang="de-DE" sz="2000" b="1" dirty="0"/>
              <a:t>Welche Stilrichtungen sind in den Charts vertreten? </a:t>
            </a:r>
          </a:p>
          <a:p>
            <a:r>
              <a:rPr lang="de-DE" sz="2000" b="1" dirty="0"/>
              <a:t>Welche Musikrichtungen gefallen Ihnen außerdem?</a:t>
            </a:r>
          </a:p>
          <a:p>
            <a:r>
              <a:rPr lang="de-DE" sz="2000" b="1" dirty="0"/>
              <a:t>Gibt es große Unterschiede zu </a:t>
            </a:r>
            <a:br>
              <a:rPr lang="de-DE" sz="2000" b="1" dirty="0"/>
            </a:br>
            <a:r>
              <a:rPr lang="de-DE" sz="2000" b="1" dirty="0"/>
              <a:t>den Charts in Spanien?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8" name="Ellipse 7"/>
          <p:cNvSpPr/>
          <p:nvPr/>
        </p:nvSpPr>
        <p:spPr>
          <a:xfrm>
            <a:off x="8420669" y="3792692"/>
            <a:ext cx="1446662" cy="5049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 Musik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9444036" y="4642897"/>
            <a:ext cx="1815152" cy="5732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 Musikrichtung</a:t>
            </a:r>
          </a:p>
          <a:p>
            <a:pPr algn="ctr"/>
            <a:r>
              <a:rPr lang="de-DE" dirty="0"/>
              <a:t>s Genre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171312" y="3470432"/>
            <a:ext cx="818865" cy="2411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hören</a:t>
            </a:r>
          </a:p>
        </p:txBody>
      </p:sp>
      <p:cxnSp>
        <p:nvCxnSpPr>
          <p:cNvPr id="12" name="Gerader Verbinder 11"/>
          <p:cNvCxnSpPr>
            <a:endCxn id="8" idx="1"/>
          </p:cNvCxnSpPr>
          <p:nvPr/>
        </p:nvCxnSpPr>
        <p:spPr>
          <a:xfrm>
            <a:off x="7990177" y="3669862"/>
            <a:ext cx="642351" cy="1967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stCxn id="8" idx="0"/>
          </p:cNvCxnSpPr>
          <p:nvPr/>
        </p:nvCxnSpPr>
        <p:spPr>
          <a:xfrm flipV="1">
            <a:off x="9144000" y="3549279"/>
            <a:ext cx="0" cy="2434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r Verbinder 16"/>
          <p:cNvCxnSpPr>
            <a:stCxn id="8" idx="7"/>
          </p:cNvCxnSpPr>
          <p:nvPr/>
        </p:nvCxnSpPr>
        <p:spPr>
          <a:xfrm flipV="1">
            <a:off x="9655472" y="3669861"/>
            <a:ext cx="211859" cy="196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stCxn id="8" idx="5"/>
          </p:cNvCxnSpPr>
          <p:nvPr/>
        </p:nvCxnSpPr>
        <p:spPr>
          <a:xfrm>
            <a:off x="9655472" y="4223708"/>
            <a:ext cx="402928" cy="4242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8099359" y="4084479"/>
            <a:ext cx="320135" cy="1275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>
            <a:off x="9272344" y="5210994"/>
            <a:ext cx="402290" cy="22286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stCxn id="9" idx="2"/>
          </p:cNvCxnSpPr>
          <p:nvPr/>
        </p:nvCxnSpPr>
        <p:spPr>
          <a:xfrm>
            <a:off x="10351612" y="5216103"/>
            <a:ext cx="0" cy="20921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10698962" y="5207478"/>
            <a:ext cx="321310" cy="3503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Abgerundetes Rechteck 29"/>
          <p:cNvSpPr/>
          <p:nvPr/>
        </p:nvSpPr>
        <p:spPr>
          <a:xfrm>
            <a:off x="7426701" y="4724497"/>
            <a:ext cx="1863450" cy="192678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r Rock</a:t>
            </a:r>
          </a:p>
          <a:p>
            <a:r>
              <a:rPr lang="de-DE" dirty="0"/>
              <a:t>e Rockmusik</a:t>
            </a:r>
          </a:p>
          <a:p>
            <a:endParaRPr lang="de-DE" dirty="0"/>
          </a:p>
          <a:p>
            <a:r>
              <a:rPr lang="de-DE" dirty="0"/>
              <a:t>r Hip-Hop</a:t>
            </a:r>
          </a:p>
          <a:p>
            <a:r>
              <a:rPr lang="de-DE" dirty="0"/>
              <a:t>e elektronische  </a:t>
            </a:r>
          </a:p>
          <a:p>
            <a:r>
              <a:rPr lang="de-DE" dirty="0"/>
              <a:t>   Musik …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22393" t="41587" r="72741" b="44017"/>
          <a:stretch/>
        </p:blipFill>
        <p:spPr>
          <a:xfrm>
            <a:off x="1460031" y="1850665"/>
            <a:ext cx="973680" cy="16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356" y="967709"/>
            <a:ext cx="9559668" cy="670023"/>
          </a:xfrm>
        </p:spPr>
        <p:txBody>
          <a:bodyPr>
            <a:noAutofit/>
          </a:bodyPr>
          <a:lstStyle/>
          <a:p>
            <a:r>
              <a:rPr lang="de-DE" sz="3600" dirty="0"/>
              <a:t>Hier könnt Ihr noch mehr erfahren und hören: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16448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8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err="1"/>
                        <a:t>Musik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0031" y="1760561"/>
            <a:ext cx="9286993" cy="3962508"/>
          </a:xfrm>
        </p:spPr>
        <p:txBody>
          <a:bodyPr>
            <a:normAutofit/>
          </a:bodyPr>
          <a:lstStyle/>
          <a:p>
            <a:r>
              <a:rPr lang="de-DE" sz="2000" dirty="0"/>
              <a:t>„Deutschsprachige Musik“ – Liste mit Musikgruppen, </a:t>
            </a:r>
            <a:r>
              <a:rPr lang="de-DE" sz="2000" dirty="0" err="1"/>
              <a:t>SängerInnen</a:t>
            </a:r>
            <a:r>
              <a:rPr lang="de-DE" sz="2000" dirty="0"/>
              <a:t> in </a:t>
            </a:r>
            <a:r>
              <a:rPr lang="de-DE" sz="2000" dirty="0" err="1"/>
              <a:t>Moodle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>
                <a:hlinkClick r:id="rId2"/>
              </a:rPr>
              <a:t>https://www.goethe.de/de/kul/mus.html</a:t>
            </a:r>
            <a:r>
              <a:rPr lang="de-DE" sz="2000" dirty="0"/>
              <a:t> --&gt; Überblick über Klassik, Jazz, Pop, Elektro, alte und neue Musik – mit interessanten Artikeln, Interviews, Musikgeschichte und Links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Festivals:</a:t>
            </a:r>
          </a:p>
          <a:p>
            <a:r>
              <a:rPr lang="de-DE" sz="2000" dirty="0"/>
              <a:t>in Deutschland: </a:t>
            </a:r>
            <a:r>
              <a:rPr lang="de-DE" sz="2000" dirty="0">
                <a:hlinkClick r:id="rId3"/>
              </a:rPr>
              <a:t>http://www.festivalticker.de/festivals-in-deutschland/</a:t>
            </a:r>
            <a:r>
              <a:rPr lang="de-DE" sz="2000" dirty="0"/>
              <a:t> </a:t>
            </a:r>
          </a:p>
          <a:p>
            <a:r>
              <a:rPr lang="de-DE" sz="2000" dirty="0"/>
              <a:t>in Österreich: </a:t>
            </a:r>
            <a:r>
              <a:rPr lang="de-DE" sz="2000" dirty="0">
                <a:hlinkClick r:id="rId4"/>
              </a:rPr>
              <a:t>http://www.festival.co.at/</a:t>
            </a:r>
            <a:r>
              <a:rPr lang="de-DE" sz="2000" dirty="0"/>
              <a:t> </a:t>
            </a:r>
          </a:p>
          <a:p>
            <a:r>
              <a:rPr lang="de-DE" sz="2000" dirty="0"/>
              <a:t>in der Schweiz: </a:t>
            </a:r>
            <a:r>
              <a:rPr lang="de-DE" sz="2000" dirty="0">
                <a:hlinkClick r:id="rId5"/>
              </a:rPr>
              <a:t>http://www.festivals.ch/</a:t>
            </a: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563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</TotalTime>
  <Words>114</Words>
  <Application>Microsoft Office PowerPoint</Application>
  <PresentationFormat>Personalizado</PresentationFormat>
  <Paragraphs>37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Chincheta</vt:lpstr>
      <vt:lpstr>Musik, Musik, Musik – Welche Musik hört man eigentlich in Deutschland? </vt:lpstr>
      <vt:lpstr>Hier könnt Ihr noch mehr erfahren und hören: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UAM</cp:lastModifiedBy>
  <cp:revision>31</cp:revision>
  <dcterms:created xsi:type="dcterms:W3CDTF">2015-05-27T12:36:11Z</dcterms:created>
  <dcterms:modified xsi:type="dcterms:W3CDTF">2017-06-19T15:59:32Z</dcterms:modified>
</cp:coreProperties>
</file>